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4" r:id="rId1"/>
  </p:sldMasterIdLst>
  <p:notesMasterIdLst>
    <p:notesMasterId r:id="rId43"/>
  </p:notesMasterIdLst>
  <p:sldIdLst>
    <p:sldId id="256" r:id="rId2"/>
    <p:sldId id="260" r:id="rId3"/>
    <p:sldId id="282" r:id="rId4"/>
    <p:sldId id="283" r:id="rId5"/>
    <p:sldId id="306" r:id="rId6"/>
    <p:sldId id="305" r:id="rId7"/>
    <p:sldId id="307" r:id="rId8"/>
    <p:sldId id="308" r:id="rId9"/>
    <p:sldId id="309" r:id="rId10"/>
    <p:sldId id="311" r:id="rId11"/>
    <p:sldId id="310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1" r:id="rId21"/>
    <p:sldId id="323" r:id="rId22"/>
    <p:sldId id="325" r:id="rId23"/>
    <p:sldId id="324" r:id="rId24"/>
    <p:sldId id="326" r:id="rId25"/>
    <p:sldId id="327" r:id="rId26"/>
    <p:sldId id="328" r:id="rId27"/>
    <p:sldId id="329" r:id="rId28"/>
    <p:sldId id="330" r:id="rId29"/>
    <p:sldId id="331" r:id="rId30"/>
    <p:sldId id="332" r:id="rId31"/>
    <p:sldId id="333" r:id="rId32"/>
    <p:sldId id="335" r:id="rId33"/>
    <p:sldId id="336" r:id="rId34"/>
    <p:sldId id="337" r:id="rId35"/>
    <p:sldId id="338" r:id="rId36"/>
    <p:sldId id="339" r:id="rId37"/>
    <p:sldId id="340" r:id="rId38"/>
    <p:sldId id="341" r:id="rId39"/>
    <p:sldId id="342" r:id="rId40"/>
    <p:sldId id="343" r:id="rId41"/>
    <p:sldId id="344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AB8DA1-F8E7-4D48-B821-1CF6D97EBAD7}" v="3" dt="2022-03-23T11:16:32.1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536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slye Estefania Castro Eras" userId="8d8f928322bbe16f" providerId="LiveId" clId="{87AB8DA1-F8E7-4D48-B821-1CF6D97EBAD7}"/>
    <pc:docChg chg="undo custSel addSld delSld modSld sldOrd">
      <pc:chgData name="Leslye Estefania Castro Eras" userId="8d8f928322bbe16f" providerId="LiveId" clId="{87AB8DA1-F8E7-4D48-B821-1CF6D97EBAD7}" dt="2022-03-23T15:20:01.377" v="5044" actId="47"/>
      <pc:docMkLst>
        <pc:docMk/>
      </pc:docMkLst>
      <pc:sldChg chg="del">
        <pc:chgData name="Leslye Estefania Castro Eras" userId="8d8f928322bbe16f" providerId="LiveId" clId="{87AB8DA1-F8E7-4D48-B821-1CF6D97EBAD7}" dt="2022-03-23T15:19:50.668" v="5020" actId="47"/>
        <pc:sldMkLst>
          <pc:docMk/>
          <pc:sldMk cId="2217886745" sldId="257"/>
        </pc:sldMkLst>
      </pc:sldChg>
      <pc:sldChg chg="modSp mod">
        <pc:chgData name="Leslye Estefania Castro Eras" userId="8d8f928322bbe16f" providerId="LiveId" clId="{87AB8DA1-F8E7-4D48-B821-1CF6D97EBAD7}" dt="2022-03-22T20:00:02.978" v="2"/>
        <pc:sldMkLst>
          <pc:docMk/>
          <pc:sldMk cId="2548956465" sldId="260"/>
        </pc:sldMkLst>
        <pc:spChg chg="mod">
          <ac:chgData name="Leslye Estefania Castro Eras" userId="8d8f928322bbe16f" providerId="LiveId" clId="{87AB8DA1-F8E7-4D48-B821-1CF6D97EBAD7}" dt="2022-03-22T20:00:02.978" v="2"/>
          <ac:spMkLst>
            <pc:docMk/>
            <pc:sldMk cId="2548956465" sldId="260"/>
            <ac:spMk id="2" creationId="{00000000-0000-0000-0000-000000000000}"/>
          </ac:spMkLst>
        </pc:spChg>
        <pc:spChg chg="mod">
          <ac:chgData name="Leslye Estefania Castro Eras" userId="8d8f928322bbe16f" providerId="LiveId" clId="{87AB8DA1-F8E7-4D48-B821-1CF6D97EBAD7}" dt="2022-03-22T19:59:53.864" v="0"/>
          <ac:spMkLst>
            <pc:docMk/>
            <pc:sldMk cId="2548956465" sldId="260"/>
            <ac:spMk id="4" creationId="{00000000-0000-0000-0000-000000000000}"/>
          </ac:spMkLst>
        </pc:spChg>
      </pc:sldChg>
      <pc:sldChg chg="modSp mod">
        <pc:chgData name="Leslye Estefania Castro Eras" userId="8d8f928322bbe16f" providerId="LiveId" clId="{87AB8DA1-F8E7-4D48-B821-1CF6D97EBAD7}" dt="2022-03-22T20:04:28.502" v="5"/>
        <pc:sldMkLst>
          <pc:docMk/>
          <pc:sldMk cId="4053677022" sldId="282"/>
        </pc:sldMkLst>
        <pc:spChg chg="mod">
          <ac:chgData name="Leslye Estefania Castro Eras" userId="8d8f928322bbe16f" providerId="LiveId" clId="{87AB8DA1-F8E7-4D48-B821-1CF6D97EBAD7}" dt="2022-03-22T20:04:28.502" v="5"/>
          <ac:spMkLst>
            <pc:docMk/>
            <pc:sldMk cId="4053677022" sldId="282"/>
            <ac:spMk id="2" creationId="{DF776DF7-4A81-45A0-BF1F-AD9DE4739123}"/>
          </ac:spMkLst>
        </pc:spChg>
        <pc:spChg chg="mod">
          <ac:chgData name="Leslye Estefania Castro Eras" userId="8d8f928322bbe16f" providerId="LiveId" clId="{87AB8DA1-F8E7-4D48-B821-1CF6D97EBAD7}" dt="2022-03-22T20:04:17.179" v="4"/>
          <ac:spMkLst>
            <pc:docMk/>
            <pc:sldMk cId="4053677022" sldId="282"/>
            <ac:spMk id="6" creationId="{E8A59F9A-A47F-4851-B7C2-E22EA21A824C}"/>
          </ac:spMkLst>
        </pc:spChg>
      </pc:sldChg>
      <pc:sldChg chg="modSp mod">
        <pc:chgData name="Leslye Estefania Castro Eras" userId="8d8f928322bbe16f" providerId="LiveId" clId="{87AB8DA1-F8E7-4D48-B821-1CF6D97EBAD7}" dt="2022-03-23T10:42:17.891" v="71" actId="27636"/>
        <pc:sldMkLst>
          <pc:docMk/>
          <pc:sldMk cId="3770293739" sldId="283"/>
        </pc:sldMkLst>
        <pc:spChg chg="mod">
          <ac:chgData name="Leslye Estefania Castro Eras" userId="8d8f928322bbe16f" providerId="LiveId" clId="{87AB8DA1-F8E7-4D48-B821-1CF6D97EBAD7}" dt="2022-03-23T10:41:53.102" v="65" actId="20577"/>
          <ac:spMkLst>
            <pc:docMk/>
            <pc:sldMk cId="3770293739" sldId="283"/>
            <ac:spMk id="2" creationId="{3E39CD70-6A8B-4AED-AC2D-E7709267B497}"/>
          </ac:spMkLst>
        </pc:spChg>
        <pc:spChg chg="mod">
          <ac:chgData name="Leslye Estefania Castro Eras" userId="8d8f928322bbe16f" providerId="LiveId" clId="{87AB8DA1-F8E7-4D48-B821-1CF6D97EBAD7}" dt="2022-03-23T10:42:17.891" v="71" actId="27636"/>
          <ac:spMkLst>
            <pc:docMk/>
            <pc:sldMk cId="3770293739" sldId="283"/>
            <ac:spMk id="3" creationId="{1D89450C-B665-4B7F-B835-C3EC566D82E9}"/>
          </ac:spMkLst>
        </pc:spChg>
      </pc:sldChg>
      <pc:sldChg chg="del">
        <pc:chgData name="Leslye Estefania Castro Eras" userId="8d8f928322bbe16f" providerId="LiveId" clId="{87AB8DA1-F8E7-4D48-B821-1CF6D97EBAD7}" dt="2022-03-23T15:20:00.884" v="5041" actId="47"/>
        <pc:sldMkLst>
          <pc:docMk/>
          <pc:sldMk cId="3707335121" sldId="284"/>
        </pc:sldMkLst>
      </pc:sldChg>
      <pc:sldChg chg="del">
        <pc:chgData name="Leslye Estefania Castro Eras" userId="8d8f928322bbe16f" providerId="LiveId" clId="{87AB8DA1-F8E7-4D48-B821-1CF6D97EBAD7}" dt="2022-03-23T15:20:00.739" v="5040" actId="47"/>
        <pc:sldMkLst>
          <pc:docMk/>
          <pc:sldMk cId="3304806516" sldId="285"/>
        </pc:sldMkLst>
      </pc:sldChg>
      <pc:sldChg chg="del">
        <pc:chgData name="Leslye Estefania Castro Eras" userId="8d8f928322bbe16f" providerId="LiveId" clId="{87AB8DA1-F8E7-4D48-B821-1CF6D97EBAD7}" dt="2022-03-23T15:20:00.599" v="5039" actId="47"/>
        <pc:sldMkLst>
          <pc:docMk/>
          <pc:sldMk cId="1309152398" sldId="286"/>
        </pc:sldMkLst>
      </pc:sldChg>
      <pc:sldChg chg="del">
        <pc:chgData name="Leslye Estefania Castro Eras" userId="8d8f928322bbe16f" providerId="LiveId" clId="{87AB8DA1-F8E7-4D48-B821-1CF6D97EBAD7}" dt="2022-03-23T15:20:00.454" v="5038" actId="47"/>
        <pc:sldMkLst>
          <pc:docMk/>
          <pc:sldMk cId="1311003101" sldId="287"/>
        </pc:sldMkLst>
      </pc:sldChg>
      <pc:sldChg chg="del">
        <pc:chgData name="Leslye Estefania Castro Eras" userId="8d8f928322bbe16f" providerId="LiveId" clId="{87AB8DA1-F8E7-4D48-B821-1CF6D97EBAD7}" dt="2022-03-23T15:20:00.262" v="5037" actId="47"/>
        <pc:sldMkLst>
          <pc:docMk/>
          <pc:sldMk cId="1414801993" sldId="288"/>
        </pc:sldMkLst>
      </pc:sldChg>
      <pc:sldChg chg="del">
        <pc:chgData name="Leslye Estefania Castro Eras" userId="8d8f928322bbe16f" providerId="LiveId" clId="{87AB8DA1-F8E7-4D48-B821-1CF6D97EBAD7}" dt="2022-03-23T15:20:00.095" v="5036" actId="47"/>
        <pc:sldMkLst>
          <pc:docMk/>
          <pc:sldMk cId="4035971885" sldId="289"/>
        </pc:sldMkLst>
      </pc:sldChg>
      <pc:sldChg chg="del">
        <pc:chgData name="Leslye Estefania Castro Eras" userId="8d8f928322bbe16f" providerId="LiveId" clId="{87AB8DA1-F8E7-4D48-B821-1CF6D97EBAD7}" dt="2022-03-23T15:19:59.950" v="5035" actId="47"/>
        <pc:sldMkLst>
          <pc:docMk/>
          <pc:sldMk cId="1586822033" sldId="290"/>
        </pc:sldMkLst>
      </pc:sldChg>
      <pc:sldChg chg="del">
        <pc:chgData name="Leslye Estefania Castro Eras" userId="8d8f928322bbe16f" providerId="LiveId" clId="{87AB8DA1-F8E7-4D48-B821-1CF6D97EBAD7}" dt="2022-03-23T15:19:59.832" v="5034" actId="47"/>
        <pc:sldMkLst>
          <pc:docMk/>
          <pc:sldMk cId="3537384833" sldId="291"/>
        </pc:sldMkLst>
      </pc:sldChg>
      <pc:sldChg chg="del">
        <pc:chgData name="Leslye Estefania Castro Eras" userId="8d8f928322bbe16f" providerId="LiveId" clId="{87AB8DA1-F8E7-4D48-B821-1CF6D97EBAD7}" dt="2022-03-23T15:19:59.687" v="5033" actId="47"/>
        <pc:sldMkLst>
          <pc:docMk/>
          <pc:sldMk cId="1365545263" sldId="292"/>
        </pc:sldMkLst>
      </pc:sldChg>
      <pc:sldChg chg="del">
        <pc:chgData name="Leslye Estefania Castro Eras" userId="8d8f928322bbe16f" providerId="LiveId" clId="{87AB8DA1-F8E7-4D48-B821-1CF6D97EBAD7}" dt="2022-03-23T15:19:59.547" v="5032" actId="47"/>
        <pc:sldMkLst>
          <pc:docMk/>
          <pc:sldMk cId="987906171" sldId="293"/>
        </pc:sldMkLst>
      </pc:sldChg>
      <pc:sldChg chg="del">
        <pc:chgData name="Leslye Estefania Castro Eras" userId="8d8f928322bbe16f" providerId="LiveId" clId="{87AB8DA1-F8E7-4D48-B821-1CF6D97EBAD7}" dt="2022-03-23T15:19:59.388" v="5031" actId="47"/>
        <pc:sldMkLst>
          <pc:docMk/>
          <pc:sldMk cId="3030932951" sldId="294"/>
        </pc:sldMkLst>
      </pc:sldChg>
      <pc:sldChg chg="del">
        <pc:chgData name="Leslye Estefania Castro Eras" userId="8d8f928322bbe16f" providerId="LiveId" clId="{87AB8DA1-F8E7-4D48-B821-1CF6D97EBAD7}" dt="2022-03-23T15:19:59.242" v="5030" actId="47"/>
        <pc:sldMkLst>
          <pc:docMk/>
          <pc:sldMk cId="864852820" sldId="295"/>
        </pc:sldMkLst>
      </pc:sldChg>
      <pc:sldChg chg="del">
        <pc:chgData name="Leslye Estefania Castro Eras" userId="8d8f928322bbe16f" providerId="LiveId" clId="{87AB8DA1-F8E7-4D48-B821-1CF6D97EBAD7}" dt="2022-03-23T15:19:59.110" v="5029" actId="47"/>
        <pc:sldMkLst>
          <pc:docMk/>
          <pc:sldMk cId="3618368798" sldId="296"/>
        </pc:sldMkLst>
      </pc:sldChg>
      <pc:sldChg chg="del">
        <pc:chgData name="Leslye Estefania Castro Eras" userId="8d8f928322bbe16f" providerId="LiveId" clId="{87AB8DA1-F8E7-4D48-B821-1CF6D97EBAD7}" dt="2022-03-23T15:19:58.939" v="5028" actId="47"/>
        <pc:sldMkLst>
          <pc:docMk/>
          <pc:sldMk cId="4106178600" sldId="297"/>
        </pc:sldMkLst>
      </pc:sldChg>
      <pc:sldChg chg="del">
        <pc:chgData name="Leslye Estefania Castro Eras" userId="8d8f928322bbe16f" providerId="LiveId" clId="{87AB8DA1-F8E7-4D48-B821-1CF6D97EBAD7}" dt="2022-03-23T15:19:58.783" v="5027" actId="47"/>
        <pc:sldMkLst>
          <pc:docMk/>
          <pc:sldMk cId="2156693441" sldId="298"/>
        </pc:sldMkLst>
      </pc:sldChg>
      <pc:sldChg chg="del">
        <pc:chgData name="Leslye Estefania Castro Eras" userId="8d8f928322bbe16f" providerId="LiveId" clId="{87AB8DA1-F8E7-4D48-B821-1CF6D97EBAD7}" dt="2022-03-23T15:19:58.655" v="5026" actId="47"/>
        <pc:sldMkLst>
          <pc:docMk/>
          <pc:sldMk cId="2445123686" sldId="299"/>
        </pc:sldMkLst>
      </pc:sldChg>
      <pc:sldChg chg="del">
        <pc:chgData name="Leslye Estefania Castro Eras" userId="8d8f928322bbe16f" providerId="LiveId" clId="{87AB8DA1-F8E7-4D48-B821-1CF6D97EBAD7}" dt="2022-03-23T15:19:58.448" v="5025" actId="47"/>
        <pc:sldMkLst>
          <pc:docMk/>
          <pc:sldMk cId="4075294305" sldId="300"/>
        </pc:sldMkLst>
      </pc:sldChg>
      <pc:sldChg chg="del">
        <pc:chgData name="Leslye Estefania Castro Eras" userId="8d8f928322bbe16f" providerId="LiveId" clId="{87AB8DA1-F8E7-4D48-B821-1CF6D97EBAD7}" dt="2022-03-23T15:19:58.270" v="5024" actId="47"/>
        <pc:sldMkLst>
          <pc:docMk/>
          <pc:sldMk cId="4033024845" sldId="301"/>
        </pc:sldMkLst>
      </pc:sldChg>
      <pc:sldChg chg="del">
        <pc:chgData name="Leslye Estefania Castro Eras" userId="8d8f928322bbe16f" providerId="LiveId" clId="{87AB8DA1-F8E7-4D48-B821-1CF6D97EBAD7}" dt="2022-03-23T15:19:58.109" v="5023" actId="47"/>
        <pc:sldMkLst>
          <pc:docMk/>
          <pc:sldMk cId="3891816958" sldId="302"/>
        </pc:sldMkLst>
      </pc:sldChg>
      <pc:sldChg chg="del">
        <pc:chgData name="Leslye Estefania Castro Eras" userId="8d8f928322bbe16f" providerId="LiveId" clId="{87AB8DA1-F8E7-4D48-B821-1CF6D97EBAD7}" dt="2022-03-23T15:19:57.835" v="5022" actId="47"/>
        <pc:sldMkLst>
          <pc:docMk/>
          <pc:sldMk cId="3441399138" sldId="303"/>
        </pc:sldMkLst>
      </pc:sldChg>
      <pc:sldChg chg="del">
        <pc:chgData name="Leslye Estefania Castro Eras" userId="8d8f928322bbe16f" providerId="LiveId" clId="{87AB8DA1-F8E7-4D48-B821-1CF6D97EBAD7}" dt="2022-03-23T15:19:57.494" v="5021" actId="47"/>
        <pc:sldMkLst>
          <pc:docMk/>
          <pc:sldMk cId="4167130905" sldId="304"/>
        </pc:sldMkLst>
      </pc:sldChg>
      <pc:sldChg chg="addSp modSp new mod">
        <pc:chgData name="Leslye Estefania Castro Eras" userId="8d8f928322bbe16f" providerId="LiveId" clId="{87AB8DA1-F8E7-4D48-B821-1CF6D97EBAD7}" dt="2022-03-23T10:50:20.409" v="688" actId="1076"/>
        <pc:sldMkLst>
          <pc:docMk/>
          <pc:sldMk cId="1115757957" sldId="305"/>
        </pc:sldMkLst>
        <pc:spChg chg="mod">
          <ac:chgData name="Leslye Estefania Castro Eras" userId="8d8f928322bbe16f" providerId="LiveId" clId="{87AB8DA1-F8E7-4D48-B821-1CF6D97EBAD7}" dt="2022-03-23T10:45:45.116" v="336" actId="20577"/>
          <ac:spMkLst>
            <pc:docMk/>
            <pc:sldMk cId="1115757957" sldId="305"/>
            <ac:spMk id="2" creationId="{AB8D00B7-F360-418B-A013-B3DE24349E28}"/>
          </ac:spMkLst>
        </pc:spChg>
        <pc:spChg chg="mod">
          <ac:chgData name="Leslye Estefania Castro Eras" userId="8d8f928322bbe16f" providerId="LiveId" clId="{87AB8DA1-F8E7-4D48-B821-1CF6D97EBAD7}" dt="2022-03-23T10:50:20.409" v="688" actId="1076"/>
          <ac:spMkLst>
            <pc:docMk/>
            <pc:sldMk cId="1115757957" sldId="305"/>
            <ac:spMk id="3" creationId="{20CE65B0-44DC-4DBF-991F-C10154754C1F}"/>
          </ac:spMkLst>
        </pc:spChg>
        <pc:picChg chg="add mod">
          <ac:chgData name="Leslye Estefania Castro Eras" userId="8d8f928322bbe16f" providerId="LiveId" clId="{87AB8DA1-F8E7-4D48-B821-1CF6D97EBAD7}" dt="2022-03-23T10:46:59.915" v="391" actId="1076"/>
          <ac:picMkLst>
            <pc:docMk/>
            <pc:sldMk cId="1115757957" sldId="305"/>
            <ac:picMk id="6" creationId="{A8EF61E7-9CB6-410E-8C35-E54376E4EE39}"/>
          </ac:picMkLst>
        </pc:picChg>
      </pc:sldChg>
      <pc:sldChg chg="modSp add mod">
        <pc:chgData name="Leslye Estefania Castro Eras" userId="8d8f928322bbe16f" providerId="LiveId" clId="{87AB8DA1-F8E7-4D48-B821-1CF6D97EBAD7}" dt="2022-03-23T10:45:29.171" v="330" actId="20577"/>
        <pc:sldMkLst>
          <pc:docMk/>
          <pc:sldMk cId="1289254523" sldId="306"/>
        </pc:sldMkLst>
        <pc:spChg chg="mod">
          <ac:chgData name="Leslye Estefania Castro Eras" userId="8d8f928322bbe16f" providerId="LiveId" clId="{87AB8DA1-F8E7-4D48-B821-1CF6D97EBAD7}" dt="2022-03-23T10:45:29.171" v="330" actId="20577"/>
          <ac:spMkLst>
            <pc:docMk/>
            <pc:sldMk cId="1289254523" sldId="306"/>
            <ac:spMk id="3" creationId="{1D89450C-B665-4B7F-B835-C3EC566D82E9}"/>
          </ac:spMkLst>
        </pc:spChg>
      </pc:sldChg>
      <pc:sldChg chg="modSp add mod">
        <pc:chgData name="Leslye Estefania Castro Eras" userId="8d8f928322bbe16f" providerId="LiveId" clId="{87AB8DA1-F8E7-4D48-B821-1CF6D97EBAD7}" dt="2022-03-23T10:52:28.229" v="880" actId="1076"/>
        <pc:sldMkLst>
          <pc:docMk/>
          <pc:sldMk cId="1605749889" sldId="307"/>
        </pc:sldMkLst>
        <pc:spChg chg="mod">
          <ac:chgData name="Leslye Estefania Castro Eras" userId="8d8f928322bbe16f" providerId="LiveId" clId="{87AB8DA1-F8E7-4D48-B821-1CF6D97EBAD7}" dt="2022-03-23T10:52:25.088" v="879" actId="1076"/>
          <ac:spMkLst>
            <pc:docMk/>
            <pc:sldMk cId="1605749889" sldId="307"/>
            <ac:spMk id="3" creationId="{20CE65B0-44DC-4DBF-991F-C10154754C1F}"/>
          </ac:spMkLst>
        </pc:spChg>
        <pc:picChg chg="mod">
          <ac:chgData name="Leslye Estefania Castro Eras" userId="8d8f928322bbe16f" providerId="LiveId" clId="{87AB8DA1-F8E7-4D48-B821-1CF6D97EBAD7}" dt="2022-03-23T10:52:28.229" v="880" actId="1076"/>
          <ac:picMkLst>
            <pc:docMk/>
            <pc:sldMk cId="1605749889" sldId="307"/>
            <ac:picMk id="6" creationId="{A8EF61E7-9CB6-410E-8C35-E54376E4EE39}"/>
          </ac:picMkLst>
        </pc:picChg>
      </pc:sldChg>
      <pc:sldChg chg="addSp modSp new mod">
        <pc:chgData name="Leslye Estefania Castro Eras" userId="8d8f928322bbe16f" providerId="LiveId" clId="{87AB8DA1-F8E7-4D48-B821-1CF6D97EBAD7}" dt="2022-03-23T10:55:15.456" v="1129" actId="1076"/>
        <pc:sldMkLst>
          <pc:docMk/>
          <pc:sldMk cId="1255249549" sldId="308"/>
        </pc:sldMkLst>
        <pc:spChg chg="mod">
          <ac:chgData name="Leslye Estefania Castro Eras" userId="8d8f928322bbe16f" providerId="LiveId" clId="{87AB8DA1-F8E7-4D48-B821-1CF6D97EBAD7}" dt="2022-03-23T10:52:41.999" v="895" actId="20577"/>
          <ac:spMkLst>
            <pc:docMk/>
            <pc:sldMk cId="1255249549" sldId="308"/>
            <ac:spMk id="2" creationId="{F5C1DE61-EE87-42D6-B4D8-4B2C45F2F9EA}"/>
          </ac:spMkLst>
        </pc:spChg>
        <pc:spChg chg="mod">
          <ac:chgData name="Leslye Estefania Castro Eras" userId="8d8f928322bbe16f" providerId="LiveId" clId="{87AB8DA1-F8E7-4D48-B821-1CF6D97EBAD7}" dt="2022-03-23T10:55:09.494" v="1127" actId="1076"/>
          <ac:spMkLst>
            <pc:docMk/>
            <pc:sldMk cId="1255249549" sldId="308"/>
            <ac:spMk id="3" creationId="{3830CC32-F47E-4AE4-821A-785855F6C8EF}"/>
          </ac:spMkLst>
        </pc:spChg>
        <pc:picChg chg="add mod">
          <ac:chgData name="Leslye Estefania Castro Eras" userId="8d8f928322bbe16f" providerId="LiveId" clId="{87AB8DA1-F8E7-4D48-B821-1CF6D97EBAD7}" dt="2022-03-23T10:55:15.456" v="1129" actId="1076"/>
          <ac:picMkLst>
            <pc:docMk/>
            <pc:sldMk cId="1255249549" sldId="308"/>
            <ac:picMk id="6" creationId="{A753CB99-DF7B-4339-ADCA-DAC9832DD34D}"/>
          </ac:picMkLst>
        </pc:picChg>
      </pc:sldChg>
      <pc:sldChg chg="modSp add mod">
        <pc:chgData name="Leslye Estefania Castro Eras" userId="8d8f928322bbe16f" providerId="LiveId" clId="{87AB8DA1-F8E7-4D48-B821-1CF6D97EBAD7}" dt="2022-03-23T10:59:27.050" v="1686" actId="20577"/>
        <pc:sldMkLst>
          <pc:docMk/>
          <pc:sldMk cId="3137431057" sldId="309"/>
        </pc:sldMkLst>
        <pc:spChg chg="mod">
          <ac:chgData name="Leslye Estefania Castro Eras" userId="8d8f928322bbe16f" providerId="LiveId" clId="{87AB8DA1-F8E7-4D48-B821-1CF6D97EBAD7}" dt="2022-03-23T10:59:27.050" v="1686" actId="20577"/>
          <ac:spMkLst>
            <pc:docMk/>
            <pc:sldMk cId="3137431057" sldId="309"/>
            <ac:spMk id="3" creationId="{3830CC32-F47E-4AE4-821A-785855F6C8EF}"/>
          </ac:spMkLst>
        </pc:spChg>
        <pc:picChg chg="mod">
          <ac:chgData name="Leslye Estefania Castro Eras" userId="8d8f928322bbe16f" providerId="LiveId" clId="{87AB8DA1-F8E7-4D48-B821-1CF6D97EBAD7}" dt="2022-03-23T10:55:25.253" v="1131" actId="1076"/>
          <ac:picMkLst>
            <pc:docMk/>
            <pc:sldMk cId="3137431057" sldId="309"/>
            <ac:picMk id="6" creationId="{A753CB99-DF7B-4339-ADCA-DAC9832DD34D}"/>
          </ac:picMkLst>
        </pc:picChg>
      </pc:sldChg>
      <pc:sldChg chg="modSp new mod">
        <pc:chgData name="Leslye Estefania Castro Eras" userId="8d8f928322bbe16f" providerId="LiveId" clId="{87AB8DA1-F8E7-4D48-B821-1CF6D97EBAD7}" dt="2022-03-23T11:04:02.601" v="2242" actId="20577"/>
        <pc:sldMkLst>
          <pc:docMk/>
          <pc:sldMk cId="3458058161" sldId="310"/>
        </pc:sldMkLst>
        <pc:spChg chg="mod">
          <ac:chgData name="Leslye Estefania Castro Eras" userId="8d8f928322bbe16f" providerId="LiveId" clId="{87AB8DA1-F8E7-4D48-B821-1CF6D97EBAD7}" dt="2022-03-23T11:01:37.045" v="1851" actId="20577"/>
          <ac:spMkLst>
            <pc:docMk/>
            <pc:sldMk cId="3458058161" sldId="310"/>
            <ac:spMk id="2" creationId="{2C0E200E-1F91-447E-89B3-4D4C4365FC8A}"/>
          </ac:spMkLst>
        </pc:spChg>
        <pc:spChg chg="mod">
          <ac:chgData name="Leslye Estefania Castro Eras" userId="8d8f928322bbe16f" providerId="LiveId" clId="{87AB8DA1-F8E7-4D48-B821-1CF6D97EBAD7}" dt="2022-03-23T11:04:02.601" v="2242" actId="20577"/>
          <ac:spMkLst>
            <pc:docMk/>
            <pc:sldMk cId="3458058161" sldId="310"/>
            <ac:spMk id="3" creationId="{5BDAB087-D91A-4E48-8B74-627E600789D4}"/>
          </ac:spMkLst>
        </pc:spChg>
      </pc:sldChg>
      <pc:sldChg chg="addSp delSp modSp add mod">
        <pc:chgData name="Leslye Estefania Castro Eras" userId="8d8f928322bbe16f" providerId="LiveId" clId="{87AB8DA1-F8E7-4D48-B821-1CF6D97EBAD7}" dt="2022-03-23T11:01:29.514" v="1841" actId="20577"/>
        <pc:sldMkLst>
          <pc:docMk/>
          <pc:sldMk cId="12915131" sldId="311"/>
        </pc:sldMkLst>
        <pc:spChg chg="mod">
          <ac:chgData name="Leslye Estefania Castro Eras" userId="8d8f928322bbe16f" providerId="LiveId" clId="{87AB8DA1-F8E7-4D48-B821-1CF6D97EBAD7}" dt="2022-03-23T11:01:29.514" v="1841" actId="20577"/>
          <ac:spMkLst>
            <pc:docMk/>
            <pc:sldMk cId="12915131" sldId="311"/>
            <ac:spMk id="3" creationId="{3830CC32-F47E-4AE4-821A-785855F6C8EF}"/>
          </ac:spMkLst>
        </pc:spChg>
        <pc:picChg chg="del">
          <ac:chgData name="Leslye Estefania Castro Eras" userId="8d8f928322bbe16f" providerId="LiveId" clId="{87AB8DA1-F8E7-4D48-B821-1CF6D97EBAD7}" dt="2022-03-23T11:00:28.542" v="1691" actId="478"/>
          <ac:picMkLst>
            <pc:docMk/>
            <pc:sldMk cId="12915131" sldId="311"/>
            <ac:picMk id="6" creationId="{A753CB99-DF7B-4339-ADCA-DAC9832DD34D}"/>
          </ac:picMkLst>
        </pc:picChg>
        <pc:picChg chg="add mod">
          <ac:chgData name="Leslye Estefania Castro Eras" userId="8d8f928322bbe16f" providerId="LiveId" clId="{87AB8DA1-F8E7-4D48-B821-1CF6D97EBAD7}" dt="2022-03-23T11:00:46.952" v="1721" actId="1076"/>
          <ac:picMkLst>
            <pc:docMk/>
            <pc:sldMk cId="12915131" sldId="311"/>
            <ac:picMk id="7" creationId="{3A98741A-D2D8-472E-84F1-D3D27048ACF2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05:31.969" v="2375" actId="313"/>
        <pc:sldMkLst>
          <pc:docMk/>
          <pc:sldMk cId="4206581723" sldId="312"/>
        </pc:sldMkLst>
        <pc:spChg chg="mod">
          <ac:chgData name="Leslye Estefania Castro Eras" userId="8d8f928322bbe16f" providerId="LiveId" clId="{87AB8DA1-F8E7-4D48-B821-1CF6D97EBAD7}" dt="2022-03-23T11:05:31.969" v="2375" actId="313"/>
          <ac:spMkLst>
            <pc:docMk/>
            <pc:sldMk cId="4206581723" sldId="312"/>
            <ac:spMk id="3" creationId="{5BDAB087-D91A-4E48-8B74-627E600789D4}"/>
          </ac:spMkLst>
        </pc:spChg>
        <pc:picChg chg="add del">
          <ac:chgData name="Leslye Estefania Castro Eras" userId="8d8f928322bbe16f" providerId="LiveId" clId="{87AB8DA1-F8E7-4D48-B821-1CF6D97EBAD7}" dt="2022-03-23T11:05:15.085" v="2370" actId="478"/>
          <ac:picMkLst>
            <pc:docMk/>
            <pc:sldMk cId="4206581723" sldId="312"/>
            <ac:picMk id="6" creationId="{0DA636FA-3016-4ADC-83C2-AFD493650AA7}"/>
          </ac:picMkLst>
        </pc:picChg>
        <pc:picChg chg="add mod">
          <ac:chgData name="Leslye Estefania Castro Eras" userId="8d8f928322bbe16f" providerId="LiveId" clId="{87AB8DA1-F8E7-4D48-B821-1CF6D97EBAD7}" dt="2022-03-23T11:05:27.696" v="2374" actId="14100"/>
          <ac:picMkLst>
            <pc:docMk/>
            <pc:sldMk cId="4206581723" sldId="312"/>
            <ac:picMk id="8" creationId="{B9BF5A90-8953-4B5F-BAA8-6C8E36AA01E4}"/>
          </ac:picMkLst>
        </pc:picChg>
      </pc:sldChg>
      <pc:sldChg chg="addSp modSp add mod">
        <pc:chgData name="Leslye Estefania Castro Eras" userId="8d8f928322bbe16f" providerId="LiveId" clId="{87AB8DA1-F8E7-4D48-B821-1CF6D97EBAD7}" dt="2022-03-23T11:08:17.334" v="2482" actId="1076"/>
        <pc:sldMkLst>
          <pc:docMk/>
          <pc:sldMk cId="142025783" sldId="313"/>
        </pc:sldMkLst>
        <pc:spChg chg="mod">
          <ac:chgData name="Leslye Estefania Castro Eras" userId="8d8f928322bbe16f" providerId="LiveId" clId="{87AB8DA1-F8E7-4D48-B821-1CF6D97EBAD7}" dt="2022-03-23T11:07:31.750" v="2479" actId="20577"/>
          <ac:spMkLst>
            <pc:docMk/>
            <pc:sldMk cId="142025783" sldId="313"/>
            <ac:spMk id="3" creationId="{5BDAB087-D91A-4E48-8B74-627E600789D4}"/>
          </ac:spMkLst>
        </pc:spChg>
        <pc:picChg chg="add mod">
          <ac:chgData name="Leslye Estefania Castro Eras" userId="8d8f928322bbe16f" providerId="LiveId" clId="{87AB8DA1-F8E7-4D48-B821-1CF6D97EBAD7}" dt="2022-03-23T11:08:15.675" v="2481" actId="1076"/>
          <ac:picMkLst>
            <pc:docMk/>
            <pc:sldMk cId="142025783" sldId="313"/>
            <ac:picMk id="6" creationId="{3E6CE975-6692-4C04-82E3-6663EC3018BF}"/>
          </ac:picMkLst>
        </pc:picChg>
        <pc:picChg chg="mod">
          <ac:chgData name="Leslye Estefania Castro Eras" userId="8d8f928322bbe16f" providerId="LiveId" clId="{87AB8DA1-F8E7-4D48-B821-1CF6D97EBAD7}" dt="2022-03-23T11:08:17.334" v="2482" actId="1076"/>
          <ac:picMkLst>
            <pc:docMk/>
            <pc:sldMk cId="142025783" sldId="313"/>
            <ac:picMk id="8" creationId="{B9BF5A90-8953-4B5F-BAA8-6C8E36AA01E4}"/>
          </ac:picMkLst>
        </pc:picChg>
      </pc:sldChg>
      <pc:sldChg chg="addSp delSp modSp new mod">
        <pc:chgData name="Leslye Estefania Castro Eras" userId="8d8f928322bbe16f" providerId="LiveId" clId="{87AB8DA1-F8E7-4D48-B821-1CF6D97EBAD7}" dt="2022-03-23T11:11:38.021" v="2709" actId="1076"/>
        <pc:sldMkLst>
          <pc:docMk/>
          <pc:sldMk cId="2783635263" sldId="314"/>
        </pc:sldMkLst>
        <pc:spChg chg="mod">
          <ac:chgData name="Leslye Estefania Castro Eras" userId="8d8f928322bbe16f" providerId="LiveId" clId="{87AB8DA1-F8E7-4D48-B821-1CF6D97EBAD7}" dt="2022-03-23T11:09:00.393" v="2516" actId="20577"/>
          <ac:spMkLst>
            <pc:docMk/>
            <pc:sldMk cId="2783635263" sldId="314"/>
            <ac:spMk id="2" creationId="{9860F564-0A05-4ACC-B4DA-DB0BD4BE10A2}"/>
          </ac:spMkLst>
        </pc:spChg>
        <pc:spChg chg="del">
          <ac:chgData name="Leslye Estefania Castro Eras" userId="8d8f928322bbe16f" providerId="LiveId" clId="{87AB8DA1-F8E7-4D48-B821-1CF6D97EBAD7}" dt="2022-03-23T11:09:17.883" v="2517" actId="22"/>
          <ac:spMkLst>
            <pc:docMk/>
            <pc:sldMk cId="2783635263" sldId="314"/>
            <ac:spMk id="3" creationId="{21A33F0B-8F21-4731-844F-B854AD15DE85}"/>
          </ac:spMkLst>
        </pc:spChg>
        <pc:spChg chg="add mod">
          <ac:chgData name="Leslye Estefania Castro Eras" userId="8d8f928322bbe16f" providerId="LiveId" clId="{87AB8DA1-F8E7-4D48-B821-1CF6D97EBAD7}" dt="2022-03-23T11:11:38.021" v="2709" actId="1076"/>
          <ac:spMkLst>
            <pc:docMk/>
            <pc:sldMk cId="2783635263" sldId="314"/>
            <ac:spMk id="8" creationId="{8F46D3F9-4070-4CD8-B80E-519AE4583FD9}"/>
          </ac:spMkLst>
        </pc:spChg>
        <pc:picChg chg="add del mod ord">
          <ac:chgData name="Leslye Estefania Castro Eras" userId="8d8f928322bbe16f" providerId="LiveId" clId="{87AB8DA1-F8E7-4D48-B821-1CF6D97EBAD7}" dt="2022-03-23T11:09:32.074" v="2518" actId="478"/>
          <ac:picMkLst>
            <pc:docMk/>
            <pc:sldMk cId="2783635263" sldId="314"/>
            <ac:picMk id="6" creationId="{7A8D8F93-BD6B-4951-818D-9BB5002F8701}"/>
          </ac:picMkLst>
        </pc:picChg>
        <pc:picChg chg="add">
          <ac:chgData name="Leslye Estefania Castro Eras" userId="8d8f928322bbe16f" providerId="LiveId" clId="{87AB8DA1-F8E7-4D48-B821-1CF6D97EBAD7}" dt="2022-03-23T11:09:32.925" v="2519" actId="22"/>
          <ac:picMkLst>
            <pc:docMk/>
            <pc:sldMk cId="2783635263" sldId="314"/>
            <ac:picMk id="10" creationId="{8A358862-9668-4BF4-844A-1B364CE851A6}"/>
          </ac:picMkLst>
        </pc:picChg>
      </pc:sldChg>
      <pc:sldChg chg="addSp delSp modSp new mod">
        <pc:chgData name="Leslye Estefania Castro Eras" userId="8d8f928322bbe16f" providerId="LiveId" clId="{87AB8DA1-F8E7-4D48-B821-1CF6D97EBAD7}" dt="2022-03-23T11:13:40.388" v="2733" actId="478"/>
        <pc:sldMkLst>
          <pc:docMk/>
          <pc:sldMk cId="75802785" sldId="315"/>
        </pc:sldMkLst>
        <pc:spChg chg="mod">
          <ac:chgData name="Leslye Estefania Castro Eras" userId="8d8f928322bbe16f" providerId="LiveId" clId="{87AB8DA1-F8E7-4D48-B821-1CF6D97EBAD7}" dt="2022-03-23T11:12:30.256" v="2727" actId="20577"/>
          <ac:spMkLst>
            <pc:docMk/>
            <pc:sldMk cId="75802785" sldId="315"/>
            <ac:spMk id="2" creationId="{6156404C-4F6E-4812-ABBF-D96F5A78D2BF}"/>
          </ac:spMkLst>
        </pc:spChg>
        <pc:spChg chg="del">
          <ac:chgData name="Leslye Estefania Castro Eras" userId="8d8f928322bbe16f" providerId="LiveId" clId="{87AB8DA1-F8E7-4D48-B821-1CF6D97EBAD7}" dt="2022-03-23T11:13:40.388" v="2733" actId="478"/>
          <ac:spMkLst>
            <pc:docMk/>
            <pc:sldMk cId="75802785" sldId="315"/>
            <ac:spMk id="3" creationId="{A70C17B3-8EF2-4DBF-8E2E-7A0EC892BF3B}"/>
          </ac:spMkLst>
        </pc:spChg>
        <pc:picChg chg="add mod modCrop">
          <ac:chgData name="Leslye Estefania Castro Eras" userId="8d8f928322bbe16f" providerId="LiveId" clId="{87AB8DA1-F8E7-4D48-B821-1CF6D97EBAD7}" dt="2022-03-23T11:13:38.751" v="2732" actId="14100"/>
          <ac:picMkLst>
            <pc:docMk/>
            <pc:sldMk cId="75802785" sldId="315"/>
            <ac:picMk id="6" creationId="{38E3F30E-DC5F-4E8E-84C9-49E5A3EA330C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14:17.184" v="2762" actId="14100"/>
        <pc:sldMkLst>
          <pc:docMk/>
          <pc:sldMk cId="3048531971" sldId="316"/>
        </pc:sldMkLst>
        <pc:spChg chg="mod">
          <ac:chgData name="Leslye Estefania Castro Eras" userId="8d8f928322bbe16f" providerId="LiveId" clId="{87AB8DA1-F8E7-4D48-B821-1CF6D97EBAD7}" dt="2022-03-23T11:14:13.026" v="2760" actId="20577"/>
          <ac:spMkLst>
            <pc:docMk/>
            <pc:sldMk cId="3048531971" sldId="316"/>
            <ac:spMk id="2" creationId="{6156404C-4F6E-4812-ABBF-D96F5A78D2BF}"/>
          </ac:spMkLst>
        </pc:spChg>
        <pc:picChg chg="add mod modCrop">
          <ac:chgData name="Leslye Estefania Castro Eras" userId="8d8f928322bbe16f" providerId="LiveId" clId="{87AB8DA1-F8E7-4D48-B821-1CF6D97EBAD7}" dt="2022-03-23T11:14:17.184" v="2762" actId="14100"/>
          <ac:picMkLst>
            <pc:docMk/>
            <pc:sldMk cId="3048531971" sldId="316"/>
            <ac:picMk id="5" creationId="{6959489A-B24E-4420-9C8F-998C05972389}"/>
          </ac:picMkLst>
        </pc:picChg>
        <pc:picChg chg="del">
          <ac:chgData name="Leslye Estefania Castro Eras" userId="8d8f928322bbe16f" providerId="LiveId" clId="{87AB8DA1-F8E7-4D48-B821-1CF6D97EBAD7}" dt="2022-03-23T11:13:47.424" v="2735" actId="478"/>
          <ac:picMkLst>
            <pc:docMk/>
            <pc:sldMk cId="3048531971" sldId="316"/>
            <ac:picMk id="6" creationId="{38E3F30E-DC5F-4E8E-84C9-49E5A3EA330C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17:09.138" v="2829" actId="20577"/>
        <pc:sldMkLst>
          <pc:docMk/>
          <pc:sldMk cId="1702125654" sldId="317"/>
        </pc:sldMkLst>
        <pc:spChg chg="mod">
          <ac:chgData name="Leslye Estefania Castro Eras" userId="8d8f928322bbe16f" providerId="LiveId" clId="{87AB8DA1-F8E7-4D48-B821-1CF6D97EBAD7}" dt="2022-03-23T11:14:56.376" v="2771" actId="20577"/>
          <ac:spMkLst>
            <pc:docMk/>
            <pc:sldMk cId="1702125654" sldId="317"/>
            <ac:spMk id="2" creationId="{6156404C-4F6E-4812-ABBF-D96F5A78D2BF}"/>
          </ac:spMkLst>
        </pc:spChg>
        <pc:spChg chg="add mod">
          <ac:chgData name="Leslye Estefania Castro Eras" userId="8d8f928322bbe16f" providerId="LiveId" clId="{87AB8DA1-F8E7-4D48-B821-1CF6D97EBAD7}" dt="2022-03-23T11:17:09.138" v="2829" actId="20577"/>
          <ac:spMkLst>
            <pc:docMk/>
            <pc:sldMk cId="1702125654" sldId="317"/>
            <ac:spMk id="7" creationId="{6BD97F88-E111-4D86-9043-D6672EE6B433}"/>
          </ac:spMkLst>
        </pc:spChg>
        <pc:picChg chg="del">
          <ac:chgData name="Leslye Estefania Castro Eras" userId="8d8f928322bbe16f" providerId="LiveId" clId="{87AB8DA1-F8E7-4D48-B821-1CF6D97EBAD7}" dt="2022-03-23T11:14:58.366" v="2772" actId="478"/>
          <ac:picMkLst>
            <pc:docMk/>
            <pc:sldMk cId="1702125654" sldId="317"/>
            <ac:picMk id="5" creationId="{6959489A-B24E-4420-9C8F-998C05972389}"/>
          </ac:picMkLst>
        </pc:picChg>
        <pc:picChg chg="add mod">
          <ac:chgData name="Leslye Estefania Castro Eras" userId="8d8f928322bbe16f" providerId="LiveId" clId="{87AB8DA1-F8E7-4D48-B821-1CF6D97EBAD7}" dt="2022-03-23T11:16:27.044" v="2778" actId="14100"/>
          <ac:picMkLst>
            <pc:docMk/>
            <pc:sldMk cId="1702125654" sldId="317"/>
            <ac:picMk id="6" creationId="{1CD2C9D2-28FE-4684-8E0F-954C461A2589}"/>
          </ac:picMkLst>
        </pc:picChg>
      </pc:sldChg>
      <pc:sldChg chg="addSp delSp modSp new mod">
        <pc:chgData name="Leslye Estefania Castro Eras" userId="8d8f928322bbe16f" providerId="LiveId" clId="{87AB8DA1-F8E7-4D48-B821-1CF6D97EBAD7}" dt="2022-03-23T11:18:23.937" v="2850" actId="22"/>
        <pc:sldMkLst>
          <pc:docMk/>
          <pc:sldMk cId="4257044741" sldId="318"/>
        </pc:sldMkLst>
        <pc:spChg chg="mod">
          <ac:chgData name="Leslye Estefania Castro Eras" userId="8d8f928322bbe16f" providerId="LiveId" clId="{87AB8DA1-F8E7-4D48-B821-1CF6D97EBAD7}" dt="2022-03-23T11:18:13.763" v="2849" actId="20577"/>
          <ac:spMkLst>
            <pc:docMk/>
            <pc:sldMk cId="4257044741" sldId="318"/>
            <ac:spMk id="2" creationId="{953613C0-2165-4BDF-B35C-721A936C7B30}"/>
          </ac:spMkLst>
        </pc:spChg>
        <pc:spChg chg="del">
          <ac:chgData name="Leslye Estefania Castro Eras" userId="8d8f928322bbe16f" providerId="LiveId" clId="{87AB8DA1-F8E7-4D48-B821-1CF6D97EBAD7}" dt="2022-03-23T11:18:23.937" v="2850" actId="22"/>
          <ac:spMkLst>
            <pc:docMk/>
            <pc:sldMk cId="4257044741" sldId="318"/>
            <ac:spMk id="3" creationId="{EAF8A967-3C04-458A-9E99-5C9AB6B05385}"/>
          </ac:spMkLst>
        </pc:spChg>
        <pc:picChg chg="add mod ord">
          <ac:chgData name="Leslye Estefania Castro Eras" userId="8d8f928322bbe16f" providerId="LiveId" clId="{87AB8DA1-F8E7-4D48-B821-1CF6D97EBAD7}" dt="2022-03-23T11:18:23.937" v="2850" actId="22"/>
          <ac:picMkLst>
            <pc:docMk/>
            <pc:sldMk cId="4257044741" sldId="318"/>
            <ac:picMk id="6" creationId="{4DDE649C-DEA0-4508-86A6-404C78113627}"/>
          </ac:picMkLst>
        </pc:picChg>
      </pc:sldChg>
      <pc:sldChg chg="addSp delSp modSp new mod setBg">
        <pc:chgData name="Leslye Estefania Castro Eras" userId="8d8f928322bbe16f" providerId="LiveId" clId="{87AB8DA1-F8E7-4D48-B821-1CF6D97EBAD7}" dt="2022-03-23T11:22:26.754" v="3258" actId="1076"/>
        <pc:sldMkLst>
          <pc:docMk/>
          <pc:sldMk cId="1851679496" sldId="319"/>
        </pc:sldMkLst>
        <pc:spChg chg="mod">
          <ac:chgData name="Leslye Estefania Castro Eras" userId="8d8f928322bbe16f" providerId="LiveId" clId="{87AB8DA1-F8E7-4D48-B821-1CF6D97EBAD7}" dt="2022-03-23T11:22:03.528" v="3256" actId="26606"/>
          <ac:spMkLst>
            <pc:docMk/>
            <pc:sldMk cId="1851679496" sldId="319"/>
            <ac:spMk id="2" creationId="{6ED454C1-4A30-44EA-AF39-0A712EA946BC}"/>
          </ac:spMkLst>
        </pc:spChg>
        <pc:spChg chg="mod">
          <ac:chgData name="Leslye Estefania Castro Eras" userId="8d8f928322bbe16f" providerId="LiveId" clId="{87AB8DA1-F8E7-4D48-B821-1CF6D97EBAD7}" dt="2022-03-23T11:22:03.528" v="3256" actId="26606"/>
          <ac:spMkLst>
            <pc:docMk/>
            <pc:sldMk cId="1851679496" sldId="319"/>
            <ac:spMk id="3" creationId="{F711FC9A-CE1A-4ADB-A168-68A2932345FD}"/>
          </ac:spMkLst>
        </pc:spChg>
        <pc:spChg chg="mod">
          <ac:chgData name="Leslye Estefania Castro Eras" userId="8d8f928322bbe16f" providerId="LiveId" clId="{87AB8DA1-F8E7-4D48-B821-1CF6D97EBAD7}" dt="2022-03-23T11:22:03.528" v="3256" actId="26606"/>
          <ac:spMkLst>
            <pc:docMk/>
            <pc:sldMk cId="1851679496" sldId="319"/>
            <ac:spMk id="4" creationId="{24D8445F-AB7B-4C64-BCF0-59807A325584}"/>
          </ac:spMkLst>
        </pc:spChg>
        <pc:picChg chg="add del mod">
          <ac:chgData name="Leslye Estefania Castro Eras" userId="8d8f928322bbe16f" providerId="LiveId" clId="{87AB8DA1-F8E7-4D48-B821-1CF6D97EBAD7}" dt="2022-03-23T11:21:51.708" v="3252" actId="478"/>
          <ac:picMkLst>
            <pc:docMk/>
            <pc:sldMk cId="1851679496" sldId="319"/>
            <ac:picMk id="6" creationId="{79554E3A-29A1-4C00-9E4F-A3CCBDD0939B}"/>
          </ac:picMkLst>
        </pc:picChg>
        <pc:picChg chg="add mod">
          <ac:chgData name="Leslye Estefania Castro Eras" userId="8d8f928322bbe16f" providerId="LiveId" clId="{87AB8DA1-F8E7-4D48-B821-1CF6D97EBAD7}" dt="2022-03-23T11:22:03.528" v="3256" actId="26606"/>
          <ac:picMkLst>
            <pc:docMk/>
            <pc:sldMk cId="1851679496" sldId="319"/>
            <ac:picMk id="8" creationId="{B31B92AA-67A1-41A8-9AAE-924C10587B40}"/>
          </ac:picMkLst>
        </pc:picChg>
        <pc:picChg chg="add mod">
          <ac:chgData name="Leslye Estefania Castro Eras" userId="8d8f928322bbe16f" providerId="LiveId" clId="{87AB8DA1-F8E7-4D48-B821-1CF6D97EBAD7}" dt="2022-03-23T11:22:26.754" v="3258" actId="1076"/>
          <ac:picMkLst>
            <pc:docMk/>
            <pc:sldMk cId="1851679496" sldId="319"/>
            <ac:picMk id="10" creationId="{56FAB5B9-CAD2-405E-AE70-E8D14D181402}"/>
          </ac:picMkLst>
        </pc:picChg>
      </pc:sldChg>
      <pc:sldChg chg="new del">
        <pc:chgData name="Leslye Estefania Castro Eras" userId="8d8f928322bbe16f" providerId="LiveId" clId="{87AB8DA1-F8E7-4D48-B821-1CF6D97EBAD7}" dt="2022-03-23T15:20:01.061" v="5042" actId="47"/>
        <pc:sldMkLst>
          <pc:docMk/>
          <pc:sldMk cId="703970843" sldId="320"/>
        </pc:sldMkLst>
      </pc:sldChg>
      <pc:sldChg chg="addSp delSp modSp add mod">
        <pc:chgData name="Leslye Estefania Castro Eras" userId="8d8f928322bbe16f" providerId="LiveId" clId="{87AB8DA1-F8E7-4D48-B821-1CF6D97EBAD7}" dt="2022-03-23T11:24:21.305" v="3369" actId="1076"/>
        <pc:sldMkLst>
          <pc:docMk/>
          <pc:sldMk cId="2141894490" sldId="321"/>
        </pc:sldMkLst>
        <pc:spChg chg="mod">
          <ac:chgData name="Leslye Estefania Castro Eras" userId="8d8f928322bbe16f" providerId="LiveId" clId="{87AB8DA1-F8E7-4D48-B821-1CF6D97EBAD7}" dt="2022-03-23T11:23:24.899" v="3361" actId="20577"/>
          <ac:spMkLst>
            <pc:docMk/>
            <pc:sldMk cId="2141894490" sldId="321"/>
            <ac:spMk id="3" creationId="{F711FC9A-CE1A-4ADB-A168-68A2932345FD}"/>
          </ac:spMkLst>
        </pc:spChg>
        <pc:picChg chg="add mod">
          <ac:chgData name="Leslye Estefania Castro Eras" userId="8d8f928322bbe16f" providerId="LiveId" clId="{87AB8DA1-F8E7-4D48-B821-1CF6D97EBAD7}" dt="2022-03-23T11:23:56.585" v="3366" actId="14100"/>
          <ac:picMkLst>
            <pc:docMk/>
            <pc:sldMk cId="2141894490" sldId="321"/>
            <ac:picMk id="6" creationId="{BCB867BF-D124-42A3-A733-0B3BD4895D33}"/>
          </ac:picMkLst>
        </pc:picChg>
        <pc:picChg chg="del">
          <ac:chgData name="Leslye Estefania Castro Eras" userId="8d8f928322bbe16f" providerId="LiveId" clId="{87AB8DA1-F8E7-4D48-B821-1CF6D97EBAD7}" dt="2022-03-23T11:23:48.875" v="3362" actId="478"/>
          <ac:picMkLst>
            <pc:docMk/>
            <pc:sldMk cId="2141894490" sldId="321"/>
            <ac:picMk id="8" creationId="{B31B92AA-67A1-41A8-9AAE-924C10587B40}"/>
          </ac:picMkLst>
        </pc:picChg>
        <pc:picChg chg="add mod">
          <ac:chgData name="Leslye Estefania Castro Eras" userId="8d8f928322bbe16f" providerId="LiveId" clId="{87AB8DA1-F8E7-4D48-B821-1CF6D97EBAD7}" dt="2022-03-23T11:24:21.305" v="3369" actId="1076"/>
          <ac:picMkLst>
            <pc:docMk/>
            <pc:sldMk cId="2141894490" sldId="321"/>
            <ac:picMk id="9" creationId="{E6B19822-2BB5-431D-AC14-4274283B3F83}"/>
          </ac:picMkLst>
        </pc:picChg>
        <pc:picChg chg="del">
          <ac:chgData name="Leslye Estefania Castro Eras" userId="8d8f928322bbe16f" providerId="LiveId" clId="{87AB8DA1-F8E7-4D48-B821-1CF6D97EBAD7}" dt="2022-03-23T11:23:58.422" v="3367" actId="478"/>
          <ac:picMkLst>
            <pc:docMk/>
            <pc:sldMk cId="2141894490" sldId="321"/>
            <ac:picMk id="10" creationId="{56FAB5B9-CAD2-405E-AE70-E8D14D181402}"/>
          </ac:picMkLst>
        </pc:picChg>
      </pc:sldChg>
      <pc:sldChg chg="modSp new del mod">
        <pc:chgData name="Leslye Estefania Castro Eras" userId="8d8f928322bbe16f" providerId="LiveId" clId="{87AB8DA1-F8E7-4D48-B821-1CF6D97EBAD7}" dt="2022-03-23T15:20:01.203" v="5043" actId="47"/>
        <pc:sldMkLst>
          <pc:docMk/>
          <pc:sldMk cId="4083359405" sldId="322"/>
        </pc:sldMkLst>
        <pc:spChg chg="mod">
          <ac:chgData name="Leslye Estefania Castro Eras" userId="8d8f928322bbe16f" providerId="LiveId" clId="{87AB8DA1-F8E7-4D48-B821-1CF6D97EBAD7}" dt="2022-03-23T11:25:02.802" v="3383" actId="20577"/>
          <ac:spMkLst>
            <pc:docMk/>
            <pc:sldMk cId="4083359405" sldId="322"/>
            <ac:spMk id="2" creationId="{872898AA-453B-4B1C-91D2-953F1A22BDBB}"/>
          </ac:spMkLst>
        </pc:spChg>
      </pc:sldChg>
      <pc:sldChg chg="addSp delSp modSp add mod">
        <pc:chgData name="Leslye Estefania Castro Eras" userId="8d8f928322bbe16f" providerId="LiveId" clId="{87AB8DA1-F8E7-4D48-B821-1CF6D97EBAD7}" dt="2022-03-23T11:27:17.279" v="3610" actId="1076"/>
        <pc:sldMkLst>
          <pc:docMk/>
          <pc:sldMk cId="180858804" sldId="323"/>
        </pc:sldMkLst>
        <pc:spChg chg="mod">
          <ac:chgData name="Leslye Estefania Castro Eras" userId="8d8f928322bbe16f" providerId="LiveId" clId="{87AB8DA1-F8E7-4D48-B821-1CF6D97EBAD7}" dt="2022-03-23T11:26:43.627" v="3602" actId="20577"/>
          <ac:spMkLst>
            <pc:docMk/>
            <pc:sldMk cId="180858804" sldId="323"/>
            <ac:spMk id="3" creationId="{F711FC9A-CE1A-4ADB-A168-68A2932345FD}"/>
          </ac:spMkLst>
        </pc:spChg>
        <pc:picChg chg="del">
          <ac:chgData name="Leslye Estefania Castro Eras" userId="8d8f928322bbe16f" providerId="LiveId" clId="{87AB8DA1-F8E7-4D48-B821-1CF6D97EBAD7}" dt="2022-03-23T11:26:54.024" v="3603" actId="478"/>
          <ac:picMkLst>
            <pc:docMk/>
            <pc:sldMk cId="180858804" sldId="323"/>
            <ac:picMk id="6" creationId="{BCB867BF-D124-42A3-A733-0B3BD4895D33}"/>
          </ac:picMkLst>
        </pc:picChg>
        <pc:picChg chg="add mod">
          <ac:chgData name="Leslye Estefania Castro Eras" userId="8d8f928322bbe16f" providerId="LiveId" clId="{87AB8DA1-F8E7-4D48-B821-1CF6D97EBAD7}" dt="2022-03-23T11:27:03.510" v="3606" actId="1076"/>
          <ac:picMkLst>
            <pc:docMk/>
            <pc:sldMk cId="180858804" sldId="323"/>
            <ac:picMk id="7" creationId="{4882F39A-A7B8-44B7-AD2F-1B2E9DE80AB1}"/>
          </ac:picMkLst>
        </pc:picChg>
        <pc:picChg chg="del">
          <ac:chgData name="Leslye Estefania Castro Eras" userId="8d8f928322bbe16f" providerId="LiveId" clId="{87AB8DA1-F8E7-4D48-B821-1CF6D97EBAD7}" dt="2022-03-23T11:27:12.848" v="3607" actId="478"/>
          <ac:picMkLst>
            <pc:docMk/>
            <pc:sldMk cId="180858804" sldId="323"/>
            <ac:picMk id="9" creationId="{E6B19822-2BB5-431D-AC14-4274283B3F83}"/>
          </ac:picMkLst>
        </pc:picChg>
        <pc:picChg chg="add mod">
          <ac:chgData name="Leslye Estefania Castro Eras" userId="8d8f928322bbe16f" providerId="LiveId" clId="{87AB8DA1-F8E7-4D48-B821-1CF6D97EBAD7}" dt="2022-03-23T11:27:17.279" v="3610" actId="1076"/>
          <ac:picMkLst>
            <pc:docMk/>
            <pc:sldMk cId="180858804" sldId="323"/>
            <ac:picMk id="10" creationId="{A4CF549B-70B0-48D7-B61E-85FC24746D36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30:11.629" v="3766" actId="26606"/>
        <pc:sldMkLst>
          <pc:docMk/>
          <pc:sldMk cId="1577109566" sldId="324"/>
        </pc:sldMkLst>
        <pc:spChg chg="mod">
          <ac:chgData name="Leslye Estefania Castro Eras" userId="8d8f928322bbe16f" providerId="LiveId" clId="{87AB8DA1-F8E7-4D48-B821-1CF6D97EBAD7}" dt="2022-03-23T11:30:11.629" v="3766" actId="26606"/>
          <ac:spMkLst>
            <pc:docMk/>
            <pc:sldMk cId="1577109566" sldId="324"/>
            <ac:spMk id="2" creationId="{6ED454C1-4A30-44EA-AF39-0A712EA946BC}"/>
          </ac:spMkLst>
        </pc:spChg>
        <pc:spChg chg="mod">
          <ac:chgData name="Leslye Estefania Castro Eras" userId="8d8f928322bbe16f" providerId="LiveId" clId="{87AB8DA1-F8E7-4D48-B821-1CF6D97EBAD7}" dt="2022-03-23T11:30:11.629" v="3766" actId="26606"/>
          <ac:spMkLst>
            <pc:docMk/>
            <pc:sldMk cId="1577109566" sldId="324"/>
            <ac:spMk id="3" creationId="{F711FC9A-CE1A-4ADB-A168-68A2932345FD}"/>
          </ac:spMkLst>
        </pc:spChg>
        <pc:spChg chg="mod ord">
          <ac:chgData name="Leslye Estefania Castro Eras" userId="8d8f928322bbe16f" providerId="LiveId" clId="{87AB8DA1-F8E7-4D48-B821-1CF6D97EBAD7}" dt="2022-03-23T11:30:11.629" v="3766" actId="26606"/>
          <ac:spMkLst>
            <pc:docMk/>
            <pc:sldMk cId="1577109566" sldId="324"/>
            <ac:spMk id="4" creationId="{24D8445F-AB7B-4C64-BCF0-59807A325584}"/>
          </ac:spMkLst>
        </pc:spChg>
        <pc:picChg chg="add del mod">
          <ac:chgData name="Leslye Estefania Castro Eras" userId="8d8f928322bbe16f" providerId="LiveId" clId="{87AB8DA1-F8E7-4D48-B821-1CF6D97EBAD7}" dt="2022-03-23T11:29:44.517" v="3760" actId="478"/>
          <ac:picMkLst>
            <pc:docMk/>
            <pc:sldMk cId="1577109566" sldId="324"/>
            <ac:picMk id="6" creationId="{91CBEDA4-E0EF-45EB-B15A-E6B944520FCC}"/>
          </ac:picMkLst>
        </pc:picChg>
        <pc:picChg chg="del">
          <ac:chgData name="Leslye Estefania Castro Eras" userId="8d8f928322bbe16f" providerId="LiveId" clId="{87AB8DA1-F8E7-4D48-B821-1CF6D97EBAD7}" dt="2022-03-23T11:28:34.466" v="3721" actId="478"/>
          <ac:picMkLst>
            <pc:docMk/>
            <pc:sldMk cId="1577109566" sldId="324"/>
            <ac:picMk id="7" creationId="{4882F39A-A7B8-44B7-AD2F-1B2E9DE80AB1}"/>
          </ac:picMkLst>
        </pc:picChg>
        <pc:picChg chg="add mod">
          <ac:chgData name="Leslye Estefania Castro Eras" userId="8d8f928322bbe16f" providerId="LiveId" clId="{87AB8DA1-F8E7-4D48-B821-1CF6D97EBAD7}" dt="2022-03-23T11:30:11.629" v="3766" actId="26606"/>
          <ac:picMkLst>
            <pc:docMk/>
            <pc:sldMk cId="1577109566" sldId="324"/>
            <ac:picMk id="9" creationId="{E93ECDB4-17AE-43B7-A845-26EA0A4D5BE4}"/>
          </ac:picMkLst>
        </pc:picChg>
        <pc:picChg chg="del">
          <ac:chgData name="Leslye Estefania Castro Eras" userId="8d8f928322bbe16f" providerId="LiveId" clId="{87AB8DA1-F8E7-4D48-B821-1CF6D97EBAD7}" dt="2022-03-23T11:28:36.254" v="3722" actId="478"/>
          <ac:picMkLst>
            <pc:docMk/>
            <pc:sldMk cId="1577109566" sldId="324"/>
            <ac:picMk id="10" creationId="{A4CF549B-70B0-48D7-B61E-85FC24746D36}"/>
          </ac:picMkLst>
        </pc:picChg>
        <pc:picChg chg="add mod">
          <ac:chgData name="Leslye Estefania Castro Eras" userId="8d8f928322bbe16f" providerId="LiveId" clId="{87AB8DA1-F8E7-4D48-B821-1CF6D97EBAD7}" dt="2022-03-23T11:30:11.629" v="3766" actId="26606"/>
          <ac:picMkLst>
            <pc:docMk/>
            <pc:sldMk cId="1577109566" sldId="324"/>
            <ac:picMk id="12" creationId="{98806E37-D6A6-4752-95D9-CF937F19C840}"/>
          </ac:picMkLst>
        </pc:picChg>
      </pc:sldChg>
      <pc:sldChg chg="addSp modSp add mod ord">
        <pc:chgData name="Leslye Estefania Castro Eras" userId="8d8f928322bbe16f" providerId="LiveId" clId="{87AB8DA1-F8E7-4D48-B821-1CF6D97EBAD7}" dt="2022-03-23T11:29:13.847" v="3729"/>
        <pc:sldMkLst>
          <pc:docMk/>
          <pc:sldMk cId="716896731" sldId="325"/>
        </pc:sldMkLst>
        <pc:picChg chg="add mod">
          <ac:chgData name="Leslye Estefania Castro Eras" userId="8d8f928322bbe16f" providerId="LiveId" clId="{87AB8DA1-F8E7-4D48-B821-1CF6D97EBAD7}" dt="2022-03-23T11:28:58.797" v="3727" actId="1076"/>
          <ac:picMkLst>
            <pc:docMk/>
            <pc:sldMk cId="716896731" sldId="325"/>
            <ac:picMk id="7" creationId="{D9124F75-C2E5-419C-849E-D7CC55A8CFC7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31:52.053" v="3851" actId="20577"/>
        <pc:sldMkLst>
          <pc:docMk/>
          <pc:sldMk cId="879133578" sldId="326"/>
        </pc:sldMkLst>
        <pc:spChg chg="mod">
          <ac:chgData name="Leslye Estefania Castro Eras" userId="8d8f928322bbe16f" providerId="LiveId" clId="{87AB8DA1-F8E7-4D48-B821-1CF6D97EBAD7}" dt="2022-03-23T11:31:52.053" v="3851" actId="20577"/>
          <ac:spMkLst>
            <pc:docMk/>
            <pc:sldMk cId="879133578" sldId="326"/>
            <ac:spMk id="3" creationId="{F711FC9A-CE1A-4ADB-A168-68A2932345FD}"/>
          </ac:spMkLst>
        </pc:spChg>
        <pc:picChg chg="add mod">
          <ac:chgData name="Leslye Estefania Castro Eras" userId="8d8f928322bbe16f" providerId="LiveId" clId="{87AB8DA1-F8E7-4D48-B821-1CF6D97EBAD7}" dt="2022-03-23T11:31:20.671" v="3773" actId="1076"/>
          <ac:picMkLst>
            <pc:docMk/>
            <pc:sldMk cId="879133578" sldId="326"/>
            <ac:picMk id="6" creationId="{7DC3DFBE-402C-483C-92CB-29E6E317125C}"/>
          </ac:picMkLst>
        </pc:picChg>
        <pc:picChg chg="add mod">
          <ac:chgData name="Leslye Estefania Castro Eras" userId="8d8f928322bbe16f" providerId="LiveId" clId="{87AB8DA1-F8E7-4D48-B821-1CF6D97EBAD7}" dt="2022-03-23T11:31:22.315" v="3774" actId="1076"/>
          <ac:picMkLst>
            <pc:docMk/>
            <pc:sldMk cId="879133578" sldId="326"/>
            <ac:picMk id="8" creationId="{99A53B51-7989-4D88-ABF7-33E9C17B4822}"/>
          </ac:picMkLst>
        </pc:picChg>
        <pc:picChg chg="del">
          <ac:chgData name="Leslye Estefania Castro Eras" userId="8d8f928322bbe16f" providerId="LiveId" clId="{87AB8DA1-F8E7-4D48-B821-1CF6D97EBAD7}" dt="2022-03-23T11:31:08.768" v="3768" actId="478"/>
          <ac:picMkLst>
            <pc:docMk/>
            <pc:sldMk cId="879133578" sldId="326"/>
            <ac:picMk id="9" creationId="{E93ECDB4-17AE-43B7-A845-26EA0A4D5BE4}"/>
          </ac:picMkLst>
        </pc:picChg>
        <pc:picChg chg="del">
          <ac:chgData name="Leslye Estefania Castro Eras" userId="8d8f928322bbe16f" providerId="LiveId" clId="{87AB8DA1-F8E7-4D48-B821-1CF6D97EBAD7}" dt="2022-03-23T11:31:17.923" v="3771" actId="478"/>
          <ac:picMkLst>
            <pc:docMk/>
            <pc:sldMk cId="879133578" sldId="326"/>
            <ac:picMk id="12" creationId="{98806E37-D6A6-4752-95D9-CF937F19C840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34:00.506" v="3939" actId="14100"/>
        <pc:sldMkLst>
          <pc:docMk/>
          <pc:sldMk cId="3008201206" sldId="327"/>
        </pc:sldMkLst>
        <pc:spChg chg="mod">
          <ac:chgData name="Leslye Estefania Castro Eras" userId="8d8f928322bbe16f" providerId="LiveId" clId="{87AB8DA1-F8E7-4D48-B821-1CF6D97EBAD7}" dt="2022-03-23T11:33:28.193" v="3935" actId="20577"/>
          <ac:spMkLst>
            <pc:docMk/>
            <pc:sldMk cId="3008201206" sldId="327"/>
            <ac:spMk id="3" creationId="{F711FC9A-CE1A-4ADB-A168-68A2932345FD}"/>
          </ac:spMkLst>
        </pc:spChg>
        <pc:picChg chg="del">
          <ac:chgData name="Leslye Estefania Castro Eras" userId="8d8f928322bbe16f" providerId="LiveId" clId="{87AB8DA1-F8E7-4D48-B821-1CF6D97EBAD7}" dt="2022-03-23T11:32:30.007" v="3853" actId="478"/>
          <ac:picMkLst>
            <pc:docMk/>
            <pc:sldMk cId="3008201206" sldId="327"/>
            <ac:picMk id="6" creationId="{7DC3DFBE-402C-483C-92CB-29E6E317125C}"/>
          </ac:picMkLst>
        </pc:picChg>
        <pc:picChg chg="add mod">
          <ac:chgData name="Leslye Estefania Castro Eras" userId="8d8f928322bbe16f" providerId="LiveId" clId="{87AB8DA1-F8E7-4D48-B821-1CF6D97EBAD7}" dt="2022-03-23T11:32:53.842" v="3863" actId="1076"/>
          <ac:picMkLst>
            <pc:docMk/>
            <pc:sldMk cId="3008201206" sldId="327"/>
            <ac:picMk id="7" creationId="{AEFBBA5A-1BE0-4E8C-A7B4-EE30A68446CE}"/>
          </ac:picMkLst>
        </pc:picChg>
        <pc:picChg chg="del">
          <ac:chgData name="Leslye Estefania Castro Eras" userId="8d8f928322bbe16f" providerId="LiveId" clId="{87AB8DA1-F8E7-4D48-B821-1CF6D97EBAD7}" dt="2022-03-23T11:32:33.357" v="3855" actId="478"/>
          <ac:picMkLst>
            <pc:docMk/>
            <pc:sldMk cId="3008201206" sldId="327"/>
            <ac:picMk id="8" creationId="{99A53B51-7989-4D88-ABF7-33E9C17B4822}"/>
          </ac:picMkLst>
        </pc:picChg>
        <pc:picChg chg="add mod ord">
          <ac:chgData name="Leslye Estefania Castro Eras" userId="8d8f928322bbe16f" providerId="LiveId" clId="{87AB8DA1-F8E7-4D48-B821-1CF6D97EBAD7}" dt="2022-03-23T11:34:00.506" v="3939" actId="14100"/>
          <ac:picMkLst>
            <pc:docMk/>
            <pc:sldMk cId="3008201206" sldId="327"/>
            <ac:picMk id="10" creationId="{8D7BA8C5-5B2D-4CC8-8189-7D6DD3FD1735}"/>
          </ac:picMkLst>
        </pc:picChg>
        <pc:picChg chg="add mod">
          <ac:chgData name="Leslye Estefania Castro Eras" userId="8d8f928322bbe16f" providerId="LiveId" clId="{87AB8DA1-F8E7-4D48-B821-1CF6D97EBAD7}" dt="2022-03-23T11:33:55.234" v="3937" actId="1076"/>
          <ac:picMkLst>
            <pc:docMk/>
            <pc:sldMk cId="3008201206" sldId="327"/>
            <ac:picMk id="12" creationId="{F11956F1-D96B-4D54-8901-A6FEB4B4EF71}"/>
          </ac:picMkLst>
        </pc:picChg>
      </pc:sldChg>
      <pc:sldChg chg="addSp delSp modSp new mod setBg">
        <pc:chgData name="Leslye Estefania Castro Eras" userId="8d8f928322bbe16f" providerId="LiveId" clId="{87AB8DA1-F8E7-4D48-B821-1CF6D97EBAD7}" dt="2022-03-23T11:39:38.415" v="4828" actId="20577"/>
        <pc:sldMkLst>
          <pc:docMk/>
          <pc:sldMk cId="145731415" sldId="328"/>
        </pc:sldMkLst>
        <pc:spChg chg="mod">
          <ac:chgData name="Leslye Estefania Castro Eras" userId="8d8f928322bbe16f" providerId="LiveId" clId="{87AB8DA1-F8E7-4D48-B821-1CF6D97EBAD7}" dt="2022-03-23T11:34:39.923" v="3975" actId="26606"/>
          <ac:spMkLst>
            <pc:docMk/>
            <pc:sldMk cId="145731415" sldId="328"/>
            <ac:spMk id="2" creationId="{47954F2B-9575-4DA5-8A42-BFEA34665333}"/>
          </ac:spMkLst>
        </pc:spChg>
        <pc:spChg chg="del">
          <ac:chgData name="Leslye Estefania Castro Eras" userId="8d8f928322bbe16f" providerId="LiveId" clId="{87AB8DA1-F8E7-4D48-B821-1CF6D97EBAD7}" dt="2022-03-23T11:34:33.712" v="3973" actId="22"/>
          <ac:spMkLst>
            <pc:docMk/>
            <pc:sldMk cId="145731415" sldId="328"/>
            <ac:spMk id="3" creationId="{83F02E60-7055-4E4B-913E-378C5E951CCE}"/>
          </ac:spMkLst>
        </pc:spChg>
        <pc:spChg chg="mod">
          <ac:chgData name="Leslye Estefania Castro Eras" userId="8d8f928322bbe16f" providerId="LiveId" clId="{87AB8DA1-F8E7-4D48-B821-1CF6D97EBAD7}" dt="2022-03-23T11:34:39.923" v="3975" actId="26606"/>
          <ac:spMkLst>
            <pc:docMk/>
            <pc:sldMk cId="145731415" sldId="328"/>
            <ac:spMk id="4" creationId="{E0E494F9-FD4A-465F-B34D-62253013C273}"/>
          </ac:spMkLst>
        </pc:spChg>
        <pc:spChg chg="add mod">
          <ac:chgData name="Leslye Estefania Castro Eras" userId="8d8f928322bbe16f" providerId="LiveId" clId="{87AB8DA1-F8E7-4D48-B821-1CF6D97EBAD7}" dt="2022-03-23T11:39:38.415" v="4828" actId="20577"/>
          <ac:spMkLst>
            <pc:docMk/>
            <pc:sldMk cId="145731415" sldId="328"/>
            <ac:spMk id="10" creationId="{A190E2CE-E56D-2F1F-436A-2AA0FCBB80CC}"/>
          </ac:spMkLst>
        </pc:spChg>
        <pc:picChg chg="add mod ord">
          <ac:chgData name="Leslye Estefania Castro Eras" userId="8d8f928322bbe16f" providerId="LiveId" clId="{87AB8DA1-F8E7-4D48-B821-1CF6D97EBAD7}" dt="2022-03-23T11:34:39.923" v="3975" actId="26606"/>
          <ac:picMkLst>
            <pc:docMk/>
            <pc:sldMk cId="145731415" sldId="328"/>
            <ac:picMk id="6" creationId="{902310BB-819E-4779-94B5-814ED5B9D269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40:40.246" v="4862" actId="1076"/>
        <pc:sldMkLst>
          <pc:docMk/>
          <pc:sldMk cId="2944889505" sldId="329"/>
        </pc:sldMkLst>
        <pc:spChg chg="mod">
          <ac:chgData name="Leslye Estefania Castro Eras" userId="8d8f928322bbe16f" providerId="LiveId" clId="{87AB8DA1-F8E7-4D48-B821-1CF6D97EBAD7}" dt="2022-03-23T11:40:34.630" v="4860" actId="1076"/>
          <ac:spMkLst>
            <pc:docMk/>
            <pc:sldMk cId="2944889505" sldId="329"/>
            <ac:spMk id="2" creationId="{47954F2B-9575-4DA5-8A42-BFEA34665333}"/>
          </ac:spMkLst>
        </pc:spChg>
        <pc:spChg chg="mod">
          <ac:chgData name="Leslye Estefania Castro Eras" userId="8d8f928322bbe16f" providerId="LiveId" clId="{87AB8DA1-F8E7-4D48-B821-1CF6D97EBAD7}" dt="2022-03-23T11:40:40.246" v="4862" actId="1076"/>
          <ac:spMkLst>
            <pc:docMk/>
            <pc:sldMk cId="2944889505" sldId="329"/>
            <ac:spMk id="10" creationId="{A190E2CE-E56D-2F1F-436A-2AA0FCBB80CC}"/>
          </ac:spMkLst>
        </pc:spChg>
        <pc:picChg chg="add mod">
          <ac:chgData name="Leslye Estefania Castro Eras" userId="8d8f928322bbe16f" providerId="LiveId" clId="{87AB8DA1-F8E7-4D48-B821-1CF6D97EBAD7}" dt="2022-03-23T11:40:26.246" v="4858" actId="14100"/>
          <ac:picMkLst>
            <pc:docMk/>
            <pc:sldMk cId="2944889505" sldId="329"/>
            <ac:picMk id="5" creationId="{F291E31F-9A8C-48C2-9300-4A5CB3B7BE0A}"/>
          </ac:picMkLst>
        </pc:picChg>
        <pc:picChg chg="del">
          <ac:chgData name="Leslye Estefania Castro Eras" userId="8d8f928322bbe16f" providerId="LiveId" clId="{87AB8DA1-F8E7-4D48-B821-1CF6D97EBAD7}" dt="2022-03-23T11:40:18.403" v="4855" actId="478"/>
          <ac:picMkLst>
            <pc:docMk/>
            <pc:sldMk cId="2944889505" sldId="329"/>
            <ac:picMk id="6" creationId="{902310BB-819E-4779-94B5-814ED5B9D269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41:18.519" v="4890" actId="14100"/>
        <pc:sldMkLst>
          <pc:docMk/>
          <pc:sldMk cId="1328152392" sldId="330"/>
        </pc:sldMkLst>
        <pc:spChg chg="mod">
          <ac:chgData name="Leslye Estefania Castro Eras" userId="8d8f928322bbe16f" providerId="LiveId" clId="{87AB8DA1-F8E7-4D48-B821-1CF6D97EBAD7}" dt="2022-03-23T11:40:59.518" v="4886" actId="20577"/>
          <ac:spMkLst>
            <pc:docMk/>
            <pc:sldMk cId="1328152392" sldId="330"/>
            <ac:spMk id="10" creationId="{A190E2CE-E56D-2F1F-436A-2AA0FCBB80CC}"/>
          </ac:spMkLst>
        </pc:spChg>
        <pc:picChg chg="del">
          <ac:chgData name="Leslye Estefania Castro Eras" userId="8d8f928322bbe16f" providerId="LiveId" clId="{87AB8DA1-F8E7-4D48-B821-1CF6D97EBAD7}" dt="2022-03-23T11:41:02.618" v="4887" actId="478"/>
          <ac:picMkLst>
            <pc:docMk/>
            <pc:sldMk cId="1328152392" sldId="330"/>
            <ac:picMk id="5" creationId="{F291E31F-9A8C-48C2-9300-4A5CB3B7BE0A}"/>
          </ac:picMkLst>
        </pc:picChg>
        <pc:picChg chg="add mod">
          <ac:chgData name="Leslye Estefania Castro Eras" userId="8d8f928322bbe16f" providerId="LiveId" clId="{87AB8DA1-F8E7-4D48-B821-1CF6D97EBAD7}" dt="2022-03-23T11:41:18.519" v="4890" actId="14100"/>
          <ac:picMkLst>
            <pc:docMk/>
            <pc:sldMk cId="1328152392" sldId="330"/>
            <ac:picMk id="6" creationId="{8058403B-2159-4EDC-9995-0A76B3781B21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42:11.330" v="4900" actId="14100"/>
        <pc:sldMkLst>
          <pc:docMk/>
          <pc:sldMk cId="3189776907" sldId="331"/>
        </pc:sldMkLst>
        <pc:picChg chg="add mod">
          <ac:chgData name="Leslye Estefania Castro Eras" userId="8d8f928322bbe16f" providerId="LiveId" clId="{87AB8DA1-F8E7-4D48-B821-1CF6D97EBAD7}" dt="2022-03-23T11:41:51.606" v="4895" actId="1076"/>
          <ac:picMkLst>
            <pc:docMk/>
            <pc:sldMk cId="3189776907" sldId="331"/>
            <ac:picMk id="5" creationId="{714AA9E7-FF33-41EA-AECD-D3554C7FB6D6}"/>
          </ac:picMkLst>
        </pc:picChg>
        <pc:picChg chg="del">
          <ac:chgData name="Leslye Estefania Castro Eras" userId="8d8f928322bbe16f" providerId="LiveId" clId="{87AB8DA1-F8E7-4D48-B821-1CF6D97EBAD7}" dt="2022-03-23T11:41:31.734" v="4892" actId="478"/>
          <ac:picMkLst>
            <pc:docMk/>
            <pc:sldMk cId="3189776907" sldId="331"/>
            <ac:picMk id="6" creationId="{8058403B-2159-4EDC-9995-0A76B3781B21}"/>
          </ac:picMkLst>
        </pc:picChg>
        <pc:picChg chg="add mod">
          <ac:chgData name="Leslye Estefania Castro Eras" userId="8d8f928322bbe16f" providerId="LiveId" clId="{87AB8DA1-F8E7-4D48-B821-1CF6D97EBAD7}" dt="2022-03-23T11:42:11.330" v="4900" actId="14100"/>
          <ac:picMkLst>
            <pc:docMk/>
            <pc:sldMk cId="3189776907" sldId="331"/>
            <ac:picMk id="8" creationId="{995BB593-3D43-4DF7-8E23-E693D5E1DA05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42:58.084" v="4909" actId="1076"/>
        <pc:sldMkLst>
          <pc:docMk/>
          <pc:sldMk cId="1608717264" sldId="332"/>
        </pc:sldMkLst>
        <pc:picChg chg="del">
          <ac:chgData name="Leslye Estefania Castro Eras" userId="8d8f928322bbe16f" providerId="LiveId" clId="{87AB8DA1-F8E7-4D48-B821-1CF6D97EBAD7}" dt="2022-03-23T11:42:27.790" v="4902" actId="478"/>
          <ac:picMkLst>
            <pc:docMk/>
            <pc:sldMk cId="1608717264" sldId="332"/>
            <ac:picMk id="5" creationId="{714AA9E7-FF33-41EA-AECD-D3554C7FB6D6}"/>
          </ac:picMkLst>
        </pc:picChg>
        <pc:picChg chg="add mod">
          <ac:chgData name="Leslye Estefania Castro Eras" userId="8d8f928322bbe16f" providerId="LiveId" clId="{87AB8DA1-F8E7-4D48-B821-1CF6D97EBAD7}" dt="2022-03-23T11:42:33.547" v="4905" actId="1076"/>
          <ac:picMkLst>
            <pc:docMk/>
            <pc:sldMk cId="1608717264" sldId="332"/>
            <ac:picMk id="6" creationId="{2C2E1D40-7AAE-4090-8A4C-EBAF536A967F}"/>
          </ac:picMkLst>
        </pc:picChg>
        <pc:picChg chg="del">
          <ac:chgData name="Leslye Estefania Castro Eras" userId="8d8f928322bbe16f" providerId="LiveId" clId="{87AB8DA1-F8E7-4D48-B821-1CF6D97EBAD7}" dt="2022-03-23T11:42:49.373" v="4906" actId="478"/>
          <ac:picMkLst>
            <pc:docMk/>
            <pc:sldMk cId="1608717264" sldId="332"/>
            <ac:picMk id="8" creationId="{995BB593-3D43-4DF7-8E23-E693D5E1DA05}"/>
          </ac:picMkLst>
        </pc:picChg>
        <pc:picChg chg="add mod">
          <ac:chgData name="Leslye Estefania Castro Eras" userId="8d8f928322bbe16f" providerId="LiveId" clId="{87AB8DA1-F8E7-4D48-B821-1CF6D97EBAD7}" dt="2022-03-23T11:42:58.084" v="4909" actId="1076"/>
          <ac:picMkLst>
            <pc:docMk/>
            <pc:sldMk cId="1608717264" sldId="332"/>
            <ac:picMk id="9" creationId="{50525014-7775-4BB2-AA46-2F2D0F45424F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44:11.201" v="4942" actId="14100"/>
        <pc:sldMkLst>
          <pc:docMk/>
          <pc:sldMk cId="2079547521" sldId="333"/>
        </pc:sldMkLst>
        <pc:spChg chg="mod">
          <ac:chgData name="Leslye Estefania Castro Eras" userId="8d8f928322bbe16f" providerId="LiveId" clId="{87AB8DA1-F8E7-4D48-B821-1CF6D97EBAD7}" dt="2022-03-23T11:43:32.974" v="4937" actId="20577"/>
          <ac:spMkLst>
            <pc:docMk/>
            <pc:sldMk cId="2079547521" sldId="333"/>
            <ac:spMk id="10" creationId="{A190E2CE-E56D-2F1F-436A-2AA0FCBB80CC}"/>
          </ac:spMkLst>
        </pc:spChg>
        <pc:picChg chg="add mod">
          <ac:chgData name="Leslye Estefania Castro Eras" userId="8d8f928322bbe16f" providerId="LiveId" clId="{87AB8DA1-F8E7-4D48-B821-1CF6D97EBAD7}" dt="2022-03-23T11:44:11.201" v="4942" actId="14100"/>
          <ac:picMkLst>
            <pc:docMk/>
            <pc:sldMk cId="2079547521" sldId="333"/>
            <ac:picMk id="5" creationId="{27E36AB1-9B0E-4891-B24E-2794A9D94714}"/>
          </ac:picMkLst>
        </pc:picChg>
        <pc:picChg chg="del">
          <ac:chgData name="Leslye Estefania Castro Eras" userId="8d8f928322bbe16f" providerId="LiveId" clId="{87AB8DA1-F8E7-4D48-B821-1CF6D97EBAD7}" dt="2022-03-23T11:43:15.561" v="4911" actId="478"/>
          <ac:picMkLst>
            <pc:docMk/>
            <pc:sldMk cId="2079547521" sldId="333"/>
            <ac:picMk id="6" creationId="{2C2E1D40-7AAE-4090-8A4C-EBAF536A967F}"/>
          </ac:picMkLst>
        </pc:picChg>
        <pc:picChg chg="del">
          <ac:chgData name="Leslye Estefania Castro Eras" userId="8d8f928322bbe16f" providerId="LiveId" clId="{87AB8DA1-F8E7-4D48-B821-1CF6D97EBAD7}" dt="2022-03-23T11:43:17.241" v="4912" actId="478"/>
          <ac:picMkLst>
            <pc:docMk/>
            <pc:sldMk cId="2079547521" sldId="333"/>
            <ac:picMk id="9" creationId="{50525014-7775-4BB2-AA46-2F2D0F45424F}"/>
          </ac:picMkLst>
        </pc:picChg>
      </pc:sldChg>
      <pc:sldChg chg="new del">
        <pc:chgData name="Leslye Estefania Castro Eras" userId="8d8f928322bbe16f" providerId="LiveId" clId="{87AB8DA1-F8E7-4D48-B821-1CF6D97EBAD7}" dt="2022-03-23T15:20:01.377" v="5044" actId="47"/>
        <pc:sldMkLst>
          <pc:docMk/>
          <pc:sldMk cId="1232472325" sldId="334"/>
        </pc:sldMkLst>
      </pc:sldChg>
      <pc:sldChg chg="addSp delSp modSp add mod">
        <pc:chgData name="Leslye Estefania Castro Eras" userId="8d8f928322bbe16f" providerId="LiveId" clId="{87AB8DA1-F8E7-4D48-B821-1CF6D97EBAD7}" dt="2022-03-23T11:44:55.978" v="4954" actId="14100"/>
        <pc:sldMkLst>
          <pc:docMk/>
          <pc:sldMk cId="940140916" sldId="335"/>
        </pc:sldMkLst>
        <pc:spChg chg="mod">
          <ac:chgData name="Leslye Estefania Castro Eras" userId="8d8f928322bbe16f" providerId="LiveId" clId="{87AB8DA1-F8E7-4D48-B821-1CF6D97EBAD7}" dt="2022-03-23T11:44:27.424" v="4951" actId="6549"/>
          <ac:spMkLst>
            <pc:docMk/>
            <pc:sldMk cId="940140916" sldId="335"/>
            <ac:spMk id="10" creationId="{A190E2CE-E56D-2F1F-436A-2AA0FCBB80CC}"/>
          </ac:spMkLst>
        </pc:spChg>
        <pc:picChg chg="del">
          <ac:chgData name="Leslye Estefania Castro Eras" userId="8d8f928322bbe16f" providerId="LiveId" clId="{87AB8DA1-F8E7-4D48-B821-1CF6D97EBAD7}" dt="2022-03-23T11:44:22.068" v="4944" actId="478"/>
          <ac:picMkLst>
            <pc:docMk/>
            <pc:sldMk cId="940140916" sldId="335"/>
            <ac:picMk id="5" creationId="{27E36AB1-9B0E-4891-B24E-2794A9D94714}"/>
          </ac:picMkLst>
        </pc:picChg>
        <pc:picChg chg="add mod">
          <ac:chgData name="Leslye Estefania Castro Eras" userId="8d8f928322bbe16f" providerId="LiveId" clId="{87AB8DA1-F8E7-4D48-B821-1CF6D97EBAD7}" dt="2022-03-23T11:44:55.978" v="4954" actId="14100"/>
          <ac:picMkLst>
            <pc:docMk/>
            <pc:sldMk cId="940140916" sldId="335"/>
            <ac:picMk id="6" creationId="{DCA7AA35-3742-460E-96D2-92DF0E3604D5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4:54:48.921" v="5019" actId="14100"/>
        <pc:sldMkLst>
          <pc:docMk/>
          <pc:sldMk cId="538176106" sldId="336"/>
        </pc:sldMkLst>
        <pc:spChg chg="mod">
          <ac:chgData name="Leslye Estefania Castro Eras" userId="8d8f928322bbe16f" providerId="LiveId" clId="{87AB8DA1-F8E7-4D48-B821-1CF6D97EBAD7}" dt="2022-03-23T11:45:36.772" v="4961" actId="1076"/>
          <ac:spMkLst>
            <pc:docMk/>
            <pc:sldMk cId="538176106" sldId="336"/>
            <ac:spMk id="10" creationId="{A190E2CE-E56D-2F1F-436A-2AA0FCBB80CC}"/>
          </ac:spMkLst>
        </pc:spChg>
        <pc:picChg chg="add mod">
          <ac:chgData name="Leslye Estefania Castro Eras" userId="8d8f928322bbe16f" providerId="LiveId" clId="{87AB8DA1-F8E7-4D48-B821-1CF6D97EBAD7}" dt="2022-03-23T14:54:48.921" v="5019" actId="14100"/>
          <ac:picMkLst>
            <pc:docMk/>
            <pc:sldMk cId="538176106" sldId="336"/>
            <ac:picMk id="5" creationId="{D222DCAE-BE04-4083-A384-8C8971C69399}"/>
          </ac:picMkLst>
        </pc:picChg>
        <pc:picChg chg="del">
          <ac:chgData name="Leslye Estefania Castro Eras" userId="8d8f928322bbe16f" providerId="LiveId" clId="{87AB8DA1-F8E7-4D48-B821-1CF6D97EBAD7}" dt="2022-03-23T11:45:10.083" v="4956" actId="478"/>
          <ac:picMkLst>
            <pc:docMk/>
            <pc:sldMk cId="538176106" sldId="336"/>
            <ac:picMk id="6" creationId="{DCA7AA35-3742-460E-96D2-92DF0E3604D5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46:07.389" v="4965" actId="1076"/>
        <pc:sldMkLst>
          <pc:docMk/>
          <pc:sldMk cId="1022815766" sldId="337"/>
        </pc:sldMkLst>
        <pc:picChg chg="del">
          <ac:chgData name="Leslye Estefania Castro Eras" userId="8d8f928322bbe16f" providerId="LiveId" clId="{87AB8DA1-F8E7-4D48-B821-1CF6D97EBAD7}" dt="2022-03-23T11:46:05.083" v="4963" actId="478"/>
          <ac:picMkLst>
            <pc:docMk/>
            <pc:sldMk cId="1022815766" sldId="337"/>
            <ac:picMk id="5" creationId="{D222DCAE-BE04-4083-A384-8C8971C69399}"/>
          </ac:picMkLst>
        </pc:picChg>
        <pc:picChg chg="add mod">
          <ac:chgData name="Leslye Estefania Castro Eras" userId="8d8f928322bbe16f" providerId="LiveId" clId="{87AB8DA1-F8E7-4D48-B821-1CF6D97EBAD7}" dt="2022-03-23T11:46:07.389" v="4965" actId="1076"/>
          <ac:picMkLst>
            <pc:docMk/>
            <pc:sldMk cId="1022815766" sldId="337"/>
            <ac:picMk id="6" creationId="{34D47B87-D7E2-40BE-8F83-114E376B3E2F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46:55.714" v="4985" actId="20577"/>
        <pc:sldMkLst>
          <pc:docMk/>
          <pc:sldMk cId="1757019152" sldId="338"/>
        </pc:sldMkLst>
        <pc:spChg chg="mod">
          <ac:chgData name="Leslye Estefania Castro Eras" userId="8d8f928322bbe16f" providerId="LiveId" clId="{87AB8DA1-F8E7-4D48-B821-1CF6D97EBAD7}" dt="2022-03-23T11:46:55.714" v="4985" actId="20577"/>
          <ac:spMkLst>
            <pc:docMk/>
            <pc:sldMk cId="1757019152" sldId="338"/>
            <ac:spMk id="10" creationId="{A190E2CE-E56D-2F1F-436A-2AA0FCBB80CC}"/>
          </ac:spMkLst>
        </pc:spChg>
        <pc:picChg chg="add mod">
          <ac:chgData name="Leslye Estefania Castro Eras" userId="8d8f928322bbe16f" providerId="LiveId" clId="{87AB8DA1-F8E7-4D48-B821-1CF6D97EBAD7}" dt="2022-03-23T11:46:45.010" v="4969" actId="1076"/>
          <ac:picMkLst>
            <pc:docMk/>
            <pc:sldMk cId="1757019152" sldId="338"/>
            <ac:picMk id="5" creationId="{DAF8F599-756F-48A5-86CE-6E5DF4B387B5}"/>
          </ac:picMkLst>
        </pc:picChg>
        <pc:picChg chg="del">
          <ac:chgData name="Leslye Estefania Castro Eras" userId="8d8f928322bbe16f" providerId="LiveId" clId="{87AB8DA1-F8E7-4D48-B821-1CF6D97EBAD7}" dt="2022-03-23T11:46:42.920" v="4967" actId="478"/>
          <ac:picMkLst>
            <pc:docMk/>
            <pc:sldMk cId="1757019152" sldId="338"/>
            <ac:picMk id="6" creationId="{34D47B87-D7E2-40BE-8F83-114E376B3E2F}"/>
          </ac:picMkLst>
        </pc:picChg>
      </pc:sldChg>
      <pc:sldChg chg="addSp delSp modSp add mod">
        <pc:chgData name="Leslye Estefania Castro Eras" userId="8d8f928322bbe16f" providerId="LiveId" clId="{87AB8DA1-F8E7-4D48-B821-1CF6D97EBAD7}" dt="2022-03-23T11:48:46" v="4995" actId="1076"/>
        <pc:sldMkLst>
          <pc:docMk/>
          <pc:sldMk cId="2214500047" sldId="339"/>
        </pc:sldMkLst>
        <pc:spChg chg="mod">
          <ac:chgData name="Leslye Estefania Castro Eras" userId="8d8f928322bbe16f" providerId="LiveId" clId="{87AB8DA1-F8E7-4D48-B821-1CF6D97EBAD7}" dt="2022-03-23T11:48:46" v="4995" actId="1076"/>
          <ac:spMkLst>
            <pc:docMk/>
            <pc:sldMk cId="2214500047" sldId="339"/>
            <ac:spMk id="10" creationId="{A190E2CE-E56D-2F1F-436A-2AA0FCBB80CC}"/>
          </ac:spMkLst>
        </pc:spChg>
        <pc:picChg chg="del">
          <ac:chgData name="Leslye Estefania Castro Eras" userId="8d8f928322bbe16f" providerId="LiveId" clId="{87AB8DA1-F8E7-4D48-B821-1CF6D97EBAD7}" dt="2022-03-23T11:48:29.299" v="4989" actId="478"/>
          <ac:picMkLst>
            <pc:docMk/>
            <pc:sldMk cId="2214500047" sldId="339"/>
            <ac:picMk id="5" creationId="{DAF8F599-756F-48A5-86CE-6E5DF4B387B5}"/>
          </ac:picMkLst>
        </pc:picChg>
        <pc:picChg chg="add mod">
          <ac:chgData name="Leslye Estefania Castro Eras" userId="8d8f928322bbe16f" providerId="LiveId" clId="{87AB8DA1-F8E7-4D48-B821-1CF6D97EBAD7}" dt="2022-03-23T11:48:36.493" v="4993" actId="1076"/>
          <ac:picMkLst>
            <pc:docMk/>
            <pc:sldMk cId="2214500047" sldId="339"/>
            <ac:picMk id="6" creationId="{5D31F5F1-E284-4EE7-A7E8-E8AD22972C1D}"/>
          </ac:picMkLst>
        </pc:picChg>
      </pc:sldChg>
      <pc:sldChg chg="new del">
        <pc:chgData name="Leslye Estefania Castro Eras" userId="8d8f928322bbe16f" providerId="LiveId" clId="{87AB8DA1-F8E7-4D48-B821-1CF6D97EBAD7}" dt="2022-03-23T11:48:21.514" v="4987" actId="680"/>
        <pc:sldMkLst>
          <pc:docMk/>
          <pc:sldMk cId="2713881794" sldId="339"/>
        </pc:sldMkLst>
      </pc:sldChg>
      <pc:sldChg chg="add">
        <pc:chgData name="Leslye Estefania Castro Eras" userId="8d8f928322bbe16f" providerId="LiveId" clId="{87AB8DA1-F8E7-4D48-B821-1CF6D97EBAD7}" dt="2022-03-23T11:48:49.518" v="4996" actId="2890"/>
        <pc:sldMkLst>
          <pc:docMk/>
          <pc:sldMk cId="1239171005" sldId="340"/>
        </pc:sldMkLst>
      </pc:sldChg>
      <pc:sldChg chg="addSp delSp modSp add mod">
        <pc:chgData name="Leslye Estefania Castro Eras" userId="8d8f928322bbe16f" providerId="LiveId" clId="{87AB8DA1-F8E7-4D48-B821-1CF6D97EBAD7}" dt="2022-03-23T11:49:09.728" v="5001" actId="1076"/>
        <pc:sldMkLst>
          <pc:docMk/>
          <pc:sldMk cId="3788148264" sldId="341"/>
        </pc:sldMkLst>
        <pc:picChg chg="add mod">
          <ac:chgData name="Leslye Estefania Castro Eras" userId="8d8f928322bbe16f" providerId="LiveId" clId="{87AB8DA1-F8E7-4D48-B821-1CF6D97EBAD7}" dt="2022-03-23T11:49:09.728" v="5001" actId="1076"/>
          <ac:picMkLst>
            <pc:docMk/>
            <pc:sldMk cId="3788148264" sldId="341"/>
            <ac:picMk id="5" creationId="{BD13C114-A627-47B2-A2D4-0407641BF16F}"/>
          </ac:picMkLst>
        </pc:picChg>
        <pc:picChg chg="del">
          <ac:chgData name="Leslye Estefania Castro Eras" userId="8d8f928322bbe16f" providerId="LiveId" clId="{87AB8DA1-F8E7-4D48-B821-1CF6D97EBAD7}" dt="2022-03-23T11:49:04.338" v="4998" actId="478"/>
          <ac:picMkLst>
            <pc:docMk/>
            <pc:sldMk cId="3788148264" sldId="341"/>
            <ac:picMk id="6" creationId="{5D31F5F1-E284-4EE7-A7E8-E8AD22972C1D}"/>
          </ac:picMkLst>
        </pc:picChg>
      </pc:sldChg>
      <pc:sldChg chg="add">
        <pc:chgData name="Leslye Estefania Castro Eras" userId="8d8f928322bbe16f" providerId="LiveId" clId="{87AB8DA1-F8E7-4D48-B821-1CF6D97EBAD7}" dt="2022-03-23T11:49:13.054" v="5002" actId="2890"/>
        <pc:sldMkLst>
          <pc:docMk/>
          <pc:sldMk cId="3480387333" sldId="342"/>
        </pc:sldMkLst>
      </pc:sldChg>
      <pc:sldChg chg="addSp delSp modSp add mod">
        <pc:chgData name="Leslye Estefania Castro Eras" userId="8d8f928322bbe16f" providerId="LiveId" clId="{87AB8DA1-F8E7-4D48-B821-1CF6D97EBAD7}" dt="2022-03-23T11:49:30.857" v="5007" actId="14100"/>
        <pc:sldMkLst>
          <pc:docMk/>
          <pc:sldMk cId="2813239142" sldId="343"/>
        </pc:sldMkLst>
        <pc:picChg chg="del">
          <ac:chgData name="Leslye Estefania Castro Eras" userId="8d8f928322bbe16f" providerId="LiveId" clId="{87AB8DA1-F8E7-4D48-B821-1CF6D97EBAD7}" dt="2022-03-23T11:49:24.719" v="5004" actId="478"/>
          <ac:picMkLst>
            <pc:docMk/>
            <pc:sldMk cId="2813239142" sldId="343"/>
            <ac:picMk id="5" creationId="{BD13C114-A627-47B2-A2D4-0407641BF16F}"/>
          </ac:picMkLst>
        </pc:picChg>
        <pc:picChg chg="add mod">
          <ac:chgData name="Leslye Estefania Castro Eras" userId="8d8f928322bbe16f" providerId="LiveId" clId="{87AB8DA1-F8E7-4D48-B821-1CF6D97EBAD7}" dt="2022-03-23T11:49:30.857" v="5007" actId="14100"/>
          <ac:picMkLst>
            <pc:docMk/>
            <pc:sldMk cId="2813239142" sldId="343"/>
            <ac:picMk id="6" creationId="{8565709C-6A85-41F3-B4E6-D378ECA3CF45}"/>
          </ac:picMkLst>
        </pc:picChg>
      </pc:sldChg>
      <pc:sldChg chg="addSp delSp modSp new mod">
        <pc:chgData name="Leslye Estefania Castro Eras" userId="8d8f928322bbe16f" providerId="LiveId" clId="{87AB8DA1-F8E7-4D48-B821-1CF6D97EBAD7}" dt="2022-03-23T11:50:16.390" v="5017" actId="1076"/>
        <pc:sldMkLst>
          <pc:docMk/>
          <pc:sldMk cId="3626598841" sldId="344"/>
        </pc:sldMkLst>
        <pc:spChg chg="mod">
          <ac:chgData name="Leslye Estefania Castro Eras" userId="8d8f928322bbe16f" providerId="LiveId" clId="{87AB8DA1-F8E7-4D48-B821-1CF6D97EBAD7}" dt="2022-03-23T11:49:38.047" v="5014" actId="20577"/>
          <ac:spMkLst>
            <pc:docMk/>
            <pc:sldMk cId="3626598841" sldId="344"/>
            <ac:spMk id="2" creationId="{CDB217BE-2792-4BE5-A58B-CB0F50E3C3E9}"/>
          </ac:spMkLst>
        </pc:spChg>
        <pc:spChg chg="del">
          <ac:chgData name="Leslye Estefania Castro Eras" userId="8d8f928322bbe16f" providerId="LiveId" clId="{87AB8DA1-F8E7-4D48-B821-1CF6D97EBAD7}" dt="2022-03-23T11:50:10.342" v="5015" actId="22"/>
          <ac:spMkLst>
            <pc:docMk/>
            <pc:sldMk cId="3626598841" sldId="344"/>
            <ac:spMk id="3" creationId="{5D73AC54-7172-4537-BD66-C6BA21219E76}"/>
          </ac:spMkLst>
        </pc:spChg>
        <pc:picChg chg="add mod ord">
          <ac:chgData name="Leslye Estefania Castro Eras" userId="8d8f928322bbe16f" providerId="LiveId" clId="{87AB8DA1-F8E7-4D48-B821-1CF6D97EBAD7}" dt="2022-03-23T11:50:16.390" v="5017" actId="1076"/>
          <ac:picMkLst>
            <pc:docMk/>
            <pc:sldMk cId="3626598841" sldId="344"/>
            <ac:picMk id="6" creationId="{23A4582F-C676-4E5F-B822-5BDB4372F53A}"/>
          </ac:picMkLst>
        </pc:picChg>
      </pc:sldChg>
    </pc:docChg>
  </pc:docChgLst>
</pc:chgInfo>
</file>

<file path=ppt/media/image1.jpeg>
</file>

<file path=ppt/media/image1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3A1F48-C695-4574-ABAB-A6E74BF08A18}" type="datetimeFigureOut">
              <a:rPr lang="pt-BR" smtClean="0"/>
              <a:t>23/03/2022</a:t>
            </a:fld>
            <a:endParaRPr lang="pt-BR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pt-B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4DA42-66CE-4264-9AF5-8F6019F1D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8482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4DA42-66CE-4264-9AF5-8F6019F1D8A0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252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24DA42-66CE-4264-9AF5-8F6019F1D8A0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7073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885618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341683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200090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746871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36038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915160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686278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0178040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73399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89158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602561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200891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074683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436361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19957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045319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324524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1E2A5B6-6134-47CB-9619-059448083B67}" type="datetime1">
              <a:rPr lang="pt-BR" smtClean="0"/>
              <a:t>23/03/2022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3034070-DF4D-47B3-9DA5-0F1F89D3194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65385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AUTOMAÇÃO INDUSTRIAL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Professora: </a:t>
            </a:r>
            <a:r>
              <a:rPr lang="pt-BR" dirty="0" err="1"/>
              <a:t>Leslye</a:t>
            </a:r>
            <a:r>
              <a:rPr lang="pt-BR" dirty="0"/>
              <a:t> </a:t>
            </a:r>
            <a:r>
              <a:rPr lang="pt-BR" dirty="0" err="1"/>
              <a:t>Estefania</a:t>
            </a:r>
            <a:r>
              <a:rPr lang="pt-BR" dirty="0"/>
              <a:t> Castro Eras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18763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C1DE61-EE87-42D6-B4D8-4B2C45F2F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inicial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30CC32-F47E-4AE4-821A-785855F6C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434081"/>
            <a:ext cx="7772400" cy="3649133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Se a  etapa inicial é 5 esta deve ser colocada em 1 e as outras em 0. Para o exemplo da figura anterior.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CDBF12-2D1F-4BD9-865A-A69256812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10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A98741A-D2D8-472E-84F1-D3D27048A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035" y="4107393"/>
            <a:ext cx="6083929" cy="12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5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E200E-1F91-447E-89B3-4D4C4365F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TRANSIÇÕES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DAB087-D91A-4E48-8B74-627E60078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Para que uma transição ocorra, duas condições devem ser </a:t>
            </a:r>
            <a:r>
              <a:rPr lang="pt-BR" dirty="0" err="1"/>
              <a:t>satisfeitias</a:t>
            </a:r>
            <a:r>
              <a:rPr lang="pt-BR" dirty="0"/>
              <a:t>:</a:t>
            </a:r>
          </a:p>
          <a:p>
            <a:r>
              <a:rPr lang="pt-BR" dirty="0"/>
              <a:t>Todas as etapas </a:t>
            </a:r>
            <a:r>
              <a:rPr lang="pt-BR" dirty="0" err="1"/>
              <a:t>inmediamente</a:t>
            </a:r>
            <a:r>
              <a:rPr lang="pt-BR" dirty="0"/>
              <a:t> </a:t>
            </a:r>
            <a:r>
              <a:rPr lang="pt-BR" dirty="0" err="1"/>
              <a:t>prescedentes</a:t>
            </a:r>
            <a:r>
              <a:rPr lang="pt-BR" dirty="0"/>
              <a:t> da transição devem estar ativadas.</a:t>
            </a:r>
          </a:p>
          <a:p>
            <a:r>
              <a:rPr lang="pt-BR" dirty="0"/>
              <a:t>A receptividade a que está </a:t>
            </a:r>
            <a:r>
              <a:rPr lang="pt-BR" dirty="0" err="1"/>
              <a:t>associdada</a:t>
            </a:r>
            <a:r>
              <a:rPr lang="pt-BR" dirty="0"/>
              <a:t> deve ter nível lógica 1.</a:t>
            </a:r>
          </a:p>
          <a:p>
            <a:r>
              <a:rPr lang="pt-BR" dirty="0"/>
              <a:t>Associar um bit a cada uma das transições:</a:t>
            </a:r>
          </a:p>
          <a:p>
            <a:r>
              <a:rPr lang="pt-BR" dirty="0"/>
              <a:t>TJ=1 TRANSIÇÃO HABILITADA</a:t>
            </a:r>
          </a:p>
          <a:p>
            <a:r>
              <a:rPr lang="pt-BR" dirty="0"/>
              <a:t>TJ=0 TRANSIÇÃO DESABILITADA</a:t>
            </a:r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841B20F-F74A-4786-83EE-A361953F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8058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E200E-1F91-447E-89B3-4D4C4365F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TRANSIÇÕES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DAB087-D91A-4E48-8B74-627E60078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443" y="365567"/>
            <a:ext cx="7772400" cy="3649133"/>
          </a:xfrm>
        </p:spPr>
        <p:txBody>
          <a:bodyPr/>
          <a:lstStyle/>
          <a:p>
            <a:r>
              <a:rPr lang="pt-BR" dirty="0"/>
              <a:t>Se a variável de transição é habilitada, a etapa anterior (ou anteriores) é desativadas a posterior ativada.</a:t>
            </a:r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841B20F-F74A-4786-83EE-A361953F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12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9BF5A90-8953-4B5F-BAA8-6C8E36AA0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2355099"/>
            <a:ext cx="3668571" cy="413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581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E200E-1F91-447E-89B3-4D4C4365F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TRANSIÇÕES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DAB087-D91A-4E48-8B74-627E60078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7872" y="2065868"/>
            <a:ext cx="3668572" cy="3649133"/>
          </a:xfrm>
        </p:spPr>
        <p:txBody>
          <a:bodyPr/>
          <a:lstStyle/>
          <a:p>
            <a:r>
              <a:rPr lang="pt-BR" dirty="0" err="1"/>
              <a:t>Tij</a:t>
            </a:r>
            <a:r>
              <a:rPr lang="pt-BR" dirty="0"/>
              <a:t>= Xj.C1 </a:t>
            </a:r>
          </a:p>
          <a:p>
            <a:r>
              <a:rPr lang="pt-BR" dirty="0"/>
              <a:t>Em que </a:t>
            </a:r>
            <a:r>
              <a:rPr lang="pt-BR" dirty="0" err="1"/>
              <a:t>Tij</a:t>
            </a:r>
            <a:r>
              <a:rPr lang="pt-BR" dirty="0"/>
              <a:t> é a transição entre as etapas Xi e </a:t>
            </a:r>
            <a:r>
              <a:rPr lang="pt-BR" dirty="0" err="1"/>
              <a:t>Xj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Tjk</a:t>
            </a:r>
            <a:r>
              <a:rPr lang="pt-BR" dirty="0"/>
              <a:t>= Xj.C2</a:t>
            </a:r>
          </a:p>
          <a:p>
            <a:r>
              <a:rPr lang="pt-BR" dirty="0"/>
              <a:t>Em que </a:t>
            </a:r>
            <a:r>
              <a:rPr lang="pt-BR" dirty="0" err="1"/>
              <a:t>Tij</a:t>
            </a:r>
            <a:r>
              <a:rPr lang="pt-BR" dirty="0"/>
              <a:t> é a transição entre as etapas </a:t>
            </a:r>
            <a:r>
              <a:rPr lang="pt-BR" dirty="0" err="1"/>
              <a:t>Xj</a:t>
            </a:r>
            <a:r>
              <a:rPr lang="pt-BR" dirty="0"/>
              <a:t> e </a:t>
            </a:r>
            <a:r>
              <a:rPr lang="pt-BR" dirty="0" err="1"/>
              <a:t>Xk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841B20F-F74A-4786-83EE-A361953F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13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9BF5A90-8953-4B5F-BAA8-6C8E36AA0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95" y="1799389"/>
            <a:ext cx="3668571" cy="413733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E6CE975-6692-4C04-82E3-6663EC301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95" y="5545303"/>
            <a:ext cx="9144000" cy="140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25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60F564-0A05-4ACC-B4DA-DB0BD4BE1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Sequencias simples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C98F2E8-6262-4632-9807-7600F0F3A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14</a:t>
            </a:fld>
            <a:endParaRPr lang="pt-BR"/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8F46D3F9-4070-4CD8-B80E-519AE4583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967566"/>
            <a:ext cx="7772400" cy="3649133"/>
          </a:xfrm>
        </p:spPr>
        <p:txBody>
          <a:bodyPr>
            <a:normAutofit fontScale="92500" lnSpcReduction="10000"/>
          </a:bodyPr>
          <a:lstStyle/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A transição T1 da etapa E3 para Etapa E4:</a:t>
            </a:r>
          </a:p>
          <a:p>
            <a:r>
              <a:rPr lang="pt-BR" dirty="0"/>
              <a:t>Ti= E3. P</a:t>
            </a:r>
          </a:p>
          <a:p>
            <a:r>
              <a:rPr lang="pt-BR" dirty="0"/>
              <a:t>Usar funções de reset e set para desativar a etapa anterior e ativar a posterior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A358862-9668-4BF4-844A-1B364CE85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32487"/>
            <a:ext cx="9144000" cy="319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35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404C-4F6E-4812-ABBF-D96F5A78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Divergência e 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7DF981E-9238-4796-8D46-B7016EC96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15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8E3F30E-DC5F-4E8E-84C9-49E5A3EA33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99" t="31791" r="14567" b="44398"/>
          <a:stretch/>
        </p:blipFill>
        <p:spPr>
          <a:xfrm>
            <a:off x="755576" y="2237389"/>
            <a:ext cx="7056509" cy="324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2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404C-4F6E-4812-ABBF-D96F5A78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Divergência e convergência 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7DF981E-9238-4796-8D46-B7016EC96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16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959489A-B24E-4420-9C8F-998C059723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662" t="66808" r="14566" b="10781"/>
          <a:stretch/>
        </p:blipFill>
        <p:spPr>
          <a:xfrm>
            <a:off x="611559" y="2141182"/>
            <a:ext cx="6255297" cy="294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531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404C-4F6E-4812-ABBF-D96F5A78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Divergência </a:t>
            </a:r>
            <a:r>
              <a:rPr lang="pt-BR" dirty="0" err="1"/>
              <a:t>or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7DF981E-9238-4796-8D46-B7016EC96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17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CD2C9D2-28FE-4684-8E0F-954C461A2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50" y="1844824"/>
            <a:ext cx="6746398" cy="402575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BD97F88-E111-4D86-9043-D6672EE6B433}"/>
              </a:ext>
            </a:extLst>
          </p:cNvPr>
          <p:cNvSpPr txBox="1"/>
          <p:nvPr/>
        </p:nvSpPr>
        <p:spPr>
          <a:xfrm>
            <a:off x="7596337" y="2492896"/>
            <a:ext cx="12784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Prioridade as transições e mutuamente exclusivas.</a:t>
            </a:r>
          </a:p>
        </p:txBody>
      </p:sp>
    </p:spTree>
    <p:extLst>
      <p:ext uri="{BB962C8B-B14F-4D97-AF65-F5344CB8AC3E}">
        <p14:creationId xmlns:p14="http://schemas.microsoft.com/office/powerpoint/2010/main" val="1702125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3613C0-2165-4BDF-B35C-721A936C7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Convergência </a:t>
            </a:r>
            <a:r>
              <a:rPr lang="pt-BR" dirty="0" err="1"/>
              <a:t>or</a:t>
            </a:r>
            <a:endParaRPr lang="pt-BR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4DDE649C-DEA0-4508-86A6-404C781136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7000" y="2141538"/>
            <a:ext cx="5312799" cy="3649662"/>
          </a:xfr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D169683-78EE-43CF-A89A-657770F56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7044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454C1-4A30-44EA-AF39-0A712EA94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pt-BR" dirty="0" err="1"/>
              <a:t>acões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11FC9A-CE1A-4ADB-A168-68A293234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1500"/>
              <a:t>As ações são equacionadas com base no novo estado das etapas.</a:t>
            </a:r>
          </a:p>
          <a:p>
            <a:pPr>
              <a:lnSpc>
                <a:spcPct val="90000"/>
              </a:lnSpc>
            </a:pPr>
            <a:r>
              <a:rPr lang="pt-BR" sz="1500"/>
              <a:t>Normalmente associadas a saídas, mas podem incidir em variáveis internas, com incremento de contadores e inicialização de temporizadores por exemplo.</a:t>
            </a:r>
          </a:p>
          <a:p>
            <a:pPr>
              <a:lnSpc>
                <a:spcPct val="90000"/>
              </a:lnSpc>
            </a:pPr>
            <a:r>
              <a:rPr lang="pt-BR" sz="1500" err="1"/>
              <a:t>Acão</a:t>
            </a:r>
            <a:r>
              <a:rPr lang="pt-BR" sz="1500"/>
              <a:t> normal: quando pelo menos uma das etapas a que esta associada esta ativada</a:t>
            </a:r>
          </a:p>
          <a:p>
            <a:pPr>
              <a:lnSpc>
                <a:spcPct val="90000"/>
              </a:lnSpc>
            </a:pPr>
            <a:endParaRPr lang="pt-BR" sz="1500"/>
          </a:p>
          <a:p>
            <a:pPr>
              <a:lnSpc>
                <a:spcPct val="90000"/>
              </a:lnSpc>
            </a:pPr>
            <a:endParaRPr lang="pt-BR" sz="150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D8445F-AB7B-4C64-BCF0-59807A325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19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31B92AA-67A1-41A8-9AAE-924C10587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314" y="1818620"/>
            <a:ext cx="4571694" cy="305852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6FAB5B9-CAD2-405E-AE70-E8D14D181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1041" y="5322840"/>
            <a:ext cx="3186820" cy="109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79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2411760" y="166431"/>
            <a:ext cx="3860797" cy="16419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2600" dirty="0"/>
              <a:t>GRACEFT</a:t>
            </a:r>
          </a:p>
        </p:txBody>
      </p:sp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539552" y="1610032"/>
            <a:ext cx="6768752" cy="3637935"/>
          </a:xfrm>
        </p:spPr>
        <p:txBody>
          <a:bodyPr>
            <a:noAutofit/>
          </a:bodyPr>
          <a:lstStyle/>
          <a:p>
            <a:r>
              <a:rPr lang="pt-BR" sz="2400" b="0" i="0" u="none" strike="noStrike" baseline="0" dirty="0">
                <a:latin typeface="LiberationSerif"/>
              </a:rPr>
              <a:t>Especificar o </a:t>
            </a:r>
            <a:r>
              <a:rPr lang="pt-BR" sz="2400" b="0" i="0" u="none" strike="noStrike" baseline="0" dirty="0" err="1">
                <a:latin typeface="LiberationSerif"/>
              </a:rPr>
              <a:t>comportamentno</a:t>
            </a:r>
            <a:r>
              <a:rPr lang="pt-BR" sz="2400" b="0" i="0" u="none" strike="noStrike" baseline="0" dirty="0">
                <a:latin typeface="LiberationSerif"/>
              </a:rPr>
              <a:t> de um sistema sequencial que evolui com o tempo.</a:t>
            </a:r>
          </a:p>
          <a:p>
            <a:r>
              <a:rPr lang="pt-BR" sz="2400" b="0" i="0" u="none" strike="noStrike" baseline="0" dirty="0">
                <a:latin typeface="LiberationSerif"/>
              </a:rPr>
              <a:t>Não esta disponível para </a:t>
            </a:r>
            <a:r>
              <a:rPr lang="pt-BR" sz="2400" b="0" i="0" u="none" strike="noStrike" baseline="0" dirty="0" err="1">
                <a:latin typeface="LiberationSerif"/>
              </a:rPr>
              <a:t>CLPs</a:t>
            </a:r>
            <a:r>
              <a:rPr lang="pt-BR" sz="2400" b="0" i="0" u="none" strike="noStrike" baseline="0" dirty="0">
                <a:latin typeface="LiberationSerif"/>
              </a:rPr>
              <a:t> mais antigos ou para os de pequeno porte.</a:t>
            </a:r>
          </a:p>
          <a:p>
            <a:endParaRPr lang="pt-BR" sz="2400" b="0" i="0" u="none" strike="noStrike" baseline="0" dirty="0">
              <a:latin typeface="LiberationSerif"/>
            </a:endParaRPr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89564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454C1-4A30-44EA-AF39-0A712EA94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pt-BR" dirty="0" err="1"/>
              <a:t>acões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11FC9A-CE1A-4ADB-A168-68A293234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1500" dirty="0" err="1"/>
              <a:t>Azões</a:t>
            </a:r>
            <a:r>
              <a:rPr lang="pt-BR" sz="1500" dirty="0"/>
              <a:t> condicionais: Somente são realizadas se a etapa ativa e uma  (o mais) condição satisfeita</a:t>
            </a:r>
          </a:p>
          <a:p>
            <a:pPr>
              <a:lnSpc>
                <a:spcPct val="90000"/>
              </a:lnSpc>
            </a:pPr>
            <a:endParaRPr lang="pt-BR" sz="1500" dirty="0"/>
          </a:p>
          <a:p>
            <a:pPr>
              <a:lnSpc>
                <a:spcPct val="90000"/>
              </a:lnSpc>
            </a:pPr>
            <a:endParaRPr lang="pt-BR" sz="15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D8445F-AB7B-4C64-BCF0-59807A325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20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CB867BF-D124-42A3-A733-0B3BD4895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001" y="1738801"/>
            <a:ext cx="3844131" cy="284232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6B19822-2BB5-431D-AC14-4274283B3F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4846" y="5222845"/>
            <a:ext cx="3621386" cy="93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894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454C1-4A30-44EA-AF39-0A712EA94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pt-BR" dirty="0" err="1"/>
              <a:t>acões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11FC9A-CE1A-4ADB-A168-68A293234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1500" dirty="0" err="1"/>
              <a:t>Azões</a:t>
            </a:r>
            <a:r>
              <a:rPr lang="pt-BR" sz="1500" dirty="0"/>
              <a:t> memorizadas: Basta que Xi ou </a:t>
            </a:r>
            <a:r>
              <a:rPr lang="pt-BR" sz="1500" dirty="0" err="1"/>
              <a:t>Xj</a:t>
            </a:r>
            <a:r>
              <a:rPr lang="pt-BR" sz="1500" dirty="0"/>
              <a:t> seja acionada por um único ciclo de varredura para que a ação fique ativa permanentemente, assim permanecendo enquanto não for ativada </a:t>
            </a:r>
            <a:r>
              <a:rPr lang="pt-BR" sz="1500" dirty="0" err="1"/>
              <a:t>nehuma</a:t>
            </a:r>
            <a:r>
              <a:rPr lang="pt-BR" sz="1500" dirty="0"/>
              <a:t> das etapas, </a:t>
            </a:r>
            <a:r>
              <a:rPr lang="pt-BR" sz="1500" dirty="0" err="1"/>
              <a:t>Xk</a:t>
            </a:r>
            <a:r>
              <a:rPr lang="pt-BR" sz="1500" dirty="0"/>
              <a:t> ou </a:t>
            </a:r>
            <a:r>
              <a:rPr lang="pt-BR" sz="1500" dirty="0" err="1"/>
              <a:t>Xl</a:t>
            </a:r>
            <a:endParaRPr lang="pt-BR" sz="1500" dirty="0"/>
          </a:p>
          <a:p>
            <a:pPr>
              <a:lnSpc>
                <a:spcPct val="90000"/>
              </a:lnSpc>
            </a:pPr>
            <a:endParaRPr lang="pt-BR" sz="1500" dirty="0"/>
          </a:p>
          <a:p>
            <a:pPr>
              <a:lnSpc>
                <a:spcPct val="90000"/>
              </a:lnSpc>
            </a:pPr>
            <a:endParaRPr lang="pt-BR" sz="15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D8445F-AB7B-4C64-BCF0-59807A325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21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882F39A-A7B8-44B7-AD2F-1B2E9DE80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9002" y="1282436"/>
            <a:ext cx="4893365" cy="361654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4CF549B-70B0-48D7-B61E-85FC24746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5045337" y="5172673"/>
            <a:ext cx="2860895" cy="145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8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454C1-4A30-44EA-AF39-0A712EA94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pt-BR" dirty="0" err="1"/>
              <a:t>acões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11FC9A-CE1A-4ADB-A168-68A293234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1500" dirty="0" err="1"/>
              <a:t>Acões</a:t>
            </a:r>
            <a:r>
              <a:rPr lang="pt-BR" sz="1500" dirty="0"/>
              <a:t> que envolvem </a:t>
            </a:r>
            <a:r>
              <a:rPr lang="pt-BR" sz="1500" dirty="0" err="1"/>
              <a:t>temporizdores</a:t>
            </a:r>
            <a:r>
              <a:rPr lang="pt-BR" sz="1500" dirty="0"/>
              <a:t>: iniciar uma temporização  é uma ação tipicamente interna.</a:t>
            </a:r>
          </a:p>
          <a:p>
            <a:pPr>
              <a:lnSpc>
                <a:spcPct val="90000"/>
              </a:lnSpc>
            </a:pPr>
            <a:endParaRPr lang="pt-BR" sz="15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D8445F-AB7B-4C64-BCF0-59807A325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22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1CBEDA4-E0EF-45EB-B15A-E6B944520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794" y="2740474"/>
            <a:ext cx="3512745" cy="267982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9124F75-C2E5-419C-849E-D7CC55A8C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5478369"/>
            <a:ext cx="1883121" cy="84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8967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454C1-4A30-44EA-AF39-0A712EA94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441" y="1030288"/>
            <a:ext cx="3074960" cy="1035579"/>
          </a:xfrm>
        </p:spPr>
        <p:txBody>
          <a:bodyPr>
            <a:normAutofit/>
          </a:bodyPr>
          <a:lstStyle/>
          <a:p>
            <a:r>
              <a:rPr lang="pt-BR" dirty="0" err="1"/>
              <a:t>acões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11FC9A-CE1A-4ADB-A168-68A293234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441" y="2142067"/>
            <a:ext cx="3074960" cy="3649133"/>
          </a:xfrm>
        </p:spPr>
        <p:txBody>
          <a:bodyPr>
            <a:normAutofit/>
          </a:bodyPr>
          <a:lstStyle/>
          <a:p>
            <a:r>
              <a:rPr lang="pt-BR" err="1"/>
              <a:t>Acões</a:t>
            </a:r>
            <a:r>
              <a:rPr lang="pt-BR"/>
              <a:t> com retardo para iniciar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93ECDB4-17AE-43B7-A845-26EA0A4D5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5897" y="639098"/>
            <a:ext cx="3445338" cy="269242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D8445F-AB7B-4C64-BCF0-59807A325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57027" y="5870575"/>
            <a:ext cx="413376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23</a:t>
            </a:fld>
            <a:endParaRPr lang="pt-BR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8806E37-D6A6-4752-95D9-CF937F19C8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3270" y="4014553"/>
            <a:ext cx="4090592" cy="1707540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7109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454C1-4A30-44EA-AF39-0A712EA94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441" y="1030288"/>
            <a:ext cx="3074960" cy="1035579"/>
          </a:xfrm>
        </p:spPr>
        <p:txBody>
          <a:bodyPr>
            <a:normAutofit/>
          </a:bodyPr>
          <a:lstStyle/>
          <a:p>
            <a:r>
              <a:rPr lang="pt-BR" dirty="0" err="1"/>
              <a:t>acões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11FC9A-CE1A-4ADB-A168-68A293234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441" y="2142067"/>
            <a:ext cx="3074960" cy="3649133"/>
          </a:xfrm>
        </p:spPr>
        <p:txBody>
          <a:bodyPr>
            <a:normAutofit/>
          </a:bodyPr>
          <a:lstStyle/>
          <a:p>
            <a:r>
              <a:rPr lang="pt-BR" dirty="0" err="1"/>
              <a:t>Acões</a:t>
            </a:r>
            <a:r>
              <a:rPr lang="pt-BR" dirty="0"/>
              <a:t> limitadas no tempo , ocorrem somente durante um intervalo de tempo.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D8445F-AB7B-4C64-BCF0-59807A325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57027" y="5870575"/>
            <a:ext cx="413376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24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DC3DFBE-402C-483C-92CB-29E6E3171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028206"/>
            <a:ext cx="4090592" cy="3680141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9A53B51-7989-4D88-ABF7-33E9C17B48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4175" y="5089556"/>
            <a:ext cx="3766242" cy="140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133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454C1-4A30-44EA-AF39-0A712EA94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441" y="1030288"/>
            <a:ext cx="3074960" cy="1035579"/>
          </a:xfrm>
        </p:spPr>
        <p:txBody>
          <a:bodyPr>
            <a:normAutofit/>
          </a:bodyPr>
          <a:lstStyle/>
          <a:p>
            <a:r>
              <a:rPr lang="pt-BR" dirty="0" err="1"/>
              <a:t>acões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11FC9A-CE1A-4ADB-A168-68A293234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441" y="2142067"/>
            <a:ext cx="3074960" cy="3649133"/>
          </a:xfrm>
        </p:spPr>
        <p:txBody>
          <a:bodyPr>
            <a:normAutofit/>
          </a:bodyPr>
          <a:lstStyle/>
          <a:p>
            <a:r>
              <a:rPr lang="pt-BR" dirty="0" err="1"/>
              <a:t>Acão</a:t>
            </a:r>
            <a:r>
              <a:rPr lang="pt-BR" dirty="0"/>
              <a:t> </a:t>
            </a:r>
            <a:r>
              <a:rPr lang="pt-BR" dirty="0" err="1"/>
              <a:t>impulsional</a:t>
            </a:r>
            <a:r>
              <a:rPr lang="pt-BR" dirty="0"/>
              <a:t>: um único ciclo de </a:t>
            </a:r>
            <a:r>
              <a:rPr lang="pt-BR" dirty="0" err="1"/>
              <a:t>barredura</a:t>
            </a:r>
            <a:r>
              <a:rPr lang="pt-BR" dirty="0"/>
              <a:t>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D7BA8C5-5B2D-4CC8-8189-7D6DD3FD1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1117" y="4005063"/>
            <a:ext cx="3605335" cy="1364343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D8445F-AB7B-4C64-BCF0-59807A325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57027" y="5870575"/>
            <a:ext cx="413376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25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EFBBA5A-1BE0-4E8C-A7B4-EE30A68446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5861" y="1787506"/>
            <a:ext cx="4090592" cy="1744050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11956F1-D96B-4D54-8901-A6FEB4B4EF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909" y="5436796"/>
            <a:ext cx="9144000" cy="136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201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33" y="2261420"/>
            <a:ext cx="3002202" cy="363793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Uma </a:t>
            </a:r>
            <a:r>
              <a:rPr lang="en-US" dirty="0" err="1"/>
              <a:t>furadeira</a:t>
            </a:r>
            <a:r>
              <a:rPr lang="en-US" dirty="0"/>
              <a:t> vertical </a:t>
            </a:r>
            <a:r>
              <a:rPr lang="en-US" dirty="0" err="1"/>
              <a:t>deve</a:t>
            </a:r>
            <a:r>
              <a:rPr lang="en-US" dirty="0"/>
              <a:t> ser </a:t>
            </a:r>
            <a:r>
              <a:rPr lang="en-US" dirty="0" err="1"/>
              <a:t>automatizada</a:t>
            </a:r>
            <a:r>
              <a:rPr lang="en-US" dirty="0"/>
              <a:t>. O principio de </a:t>
            </a:r>
            <a:r>
              <a:rPr lang="en-US" dirty="0" err="1"/>
              <a:t>funcionamento</a:t>
            </a:r>
            <a:r>
              <a:rPr lang="en-US" dirty="0"/>
              <a:t> é o </a:t>
            </a:r>
            <a:r>
              <a:rPr lang="en-US" dirty="0" err="1"/>
              <a:t>seguinte</a:t>
            </a:r>
            <a:r>
              <a:rPr lang="en-US" dirty="0"/>
              <a:t>: </a:t>
            </a:r>
            <a:r>
              <a:rPr lang="en-US" dirty="0" err="1"/>
              <a:t>Inicialmente</a:t>
            </a:r>
            <a:r>
              <a:rPr lang="en-US" dirty="0"/>
              <a:t>, se o </a:t>
            </a:r>
            <a:r>
              <a:rPr lang="en-US" dirty="0" err="1"/>
              <a:t>cabeçote</a:t>
            </a:r>
            <a:r>
              <a:rPr lang="en-US" dirty="0"/>
              <a:t> da </a:t>
            </a:r>
            <a:r>
              <a:rPr lang="en-US" dirty="0" err="1"/>
              <a:t>furadeira</a:t>
            </a:r>
            <a:r>
              <a:rPr lang="en-US" dirty="0"/>
              <a:t> </a:t>
            </a:r>
            <a:r>
              <a:rPr lang="en-US" dirty="0" err="1"/>
              <a:t>estiver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posição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alta</a:t>
            </a:r>
            <a:r>
              <a:rPr lang="en-US" dirty="0"/>
              <a:t> (h) e o </a:t>
            </a:r>
            <a:r>
              <a:rPr lang="en-US" dirty="0" err="1"/>
              <a:t>botão</a:t>
            </a:r>
            <a:r>
              <a:rPr lang="en-US" dirty="0"/>
              <a:t> de </a:t>
            </a:r>
            <a:r>
              <a:rPr lang="en-US" dirty="0" err="1"/>
              <a:t>partida</a:t>
            </a:r>
            <a:r>
              <a:rPr lang="en-US" dirty="0"/>
              <a:t> (P) for </a:t>
            </a:r>
            <a:r>
              <a:rPr lang="en-US" dirty="0" err="1"/>
              <a:t>presionado</a:t>
            </a:r>
            <a:r>
              <a:rPr lang="en-US" dirty="0"/>
              <a:t>, </a:t>
            </a:r>
            <a:r>
              <a:rPr lang="en-US" dirty="0" err="1"/>
              <a:t>deve</a:t>
            </a:r>
            <a:r>
              <a:rPr lang="en-US" dirty="0"/>
              <a:t>-se </a:t>
            </a:r>
            <a:r>
              <a:rPr lang="en-US" dirty="0" err="1"/>
              <a:t>ligar</a:t>
            </a:r>
            <a:r>
              <a:rPr lang="en-US" dirty="0"/>
              <a:t> o motor da </a:t>
            </a:r>
            <a:r>
              <a:rPr lang="en-US" dirty="0" err="1"/>
              <a:t>broca</a:t>
            </a:r>
            <a:r>
              <a:rPr lang="en-US" dirty="0"/>
              <a:t> e </a:t>
            </a:r>
            <a:r>
              <a:rPr lang="en-US" dirty="0" err="1"/>
              <a:t>descer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velocidadealta</a:t>
            </a:r>
            <a:r>
              <a:rPr lang="en-US" dirty="0"/>
              <a:t> </a:t>
            </a:r>
            <a:r>
              <a:rPr lang="en-US" dirty="0" err="1"/>
              <a:t>até</a:t>
            </a:r>
            <a:r>
              <a:rPr lang="en-US" dirty="0"/>
              <a:t> </a:t>
            </a:r>
            <a:r>
              <a:rPr lang="en-US" dirty="0" err="1"/>
              <a:t>encontrar</a:t>
            </a:r>
            <a:r>
              <a:rPr lang="en-US" dirty="0"/>
              <a:t> o sensor de </a:t>
            </a:r>
            <a:r>
              <a:rPr lang="en-US" dirty="0" err="1"/>
              <a:t>posição</a:t>
            </a:r>
            <a:r>
              <a:rPr lang="en-US" dirty="0"/>
              <a:t> </a:t>
            </a:r>
            <a:r>
              <a:rPr lang="en-US" dirty="0" err="1"/>
              <a:t>intermediária</a:t>
            </a:r>
            <a:r>
              <a:rPr lang="en-US" dirty="0"/>
              <a:t> (b1). A </a:t>
            </a:r>
            <a:r>
              <a:rPr lang="en-US" dirty="0" err="1"/>
              <a:t>partir</a:t>
            </a:r>
            <a:r>
              <a:rPr lang="en-US" dirty="0"/>
              <a:t> </a:t>
            </a:r>
            <a:r>
              <a:rPr lang="en-US" dirty="0" err="1"/>
              <a:t>desse</a:t>
            </a:r>
            <a:r>
              <a:rPr lang="en-US" dirty="0"/>
              <a:t> </a:t>
            </a:r>
            <a:r>
              <a:rPr lang="en-US" dirty="0" err="1"/>
              <a:t>ponto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continuar</a:t>
            </a:r>
            <a:r>
              <a:rPr lang="en-US" dirty="0"/>
              <a:t> descend com </a:t>
            </a:r>
            <a:r>
              <a:rPr lang="en-US" dirty="0" err="1"/>
              <a:t>velocidade</a:t>
            </a:r>
            <a:r>
              <a:rPr lang="en-US" dirty="0"/>
              <a:t> </a:t>
            </a:r>
            <a:r>
              <a:rPr lang="en-US" dirty="0" err="1"/>
              <a:t>reducida</a:t>
            </a:r>
            <a:r>
              <a:rPr lang="en-US" dirty="0"/>
              <a:t> </a:t>
            </a:r>
            <a:r>
              <a:rPr lang="en-US" dirty="0" err="1"/>
              <a:t>até</a:t>
            </a:r>
            <a:r>
              <a:rPr lang="en-US" dirty="0"/>
              <a:t> </a:t>
            </a:r>
            <a:r>
              <a:rPr lang="en-US" dirty="0" err="1"/>
              <a:t>encontrar</a:t>
            </a:r>
            <a:r>
              <a:rPr lang="en-US" dirty="0"/>
              <a:t> o sensor de </a:t>
            </a:r>
            <a:r>
              <a:rPr lang="en-US" dirty="0" err="1"/>
              <a:t>posição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baixa</a:t>
            </a:r>
            <a:r>
              <a:rPr lang="en-US" dirty="0"/>
              <a:t> (b2). </a:t>
            </a:r>
            <a:r>
              <a:rPr lang="en-US" dirty="0" err="1"/>
              <a:t>Atingindo</a:t>
            </a:r>
            <a:r>
              <a:rPr lang="en-US" dirty="0"/>
              <a:t> o sensor,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subir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velovidade</a:t>
            </a:r>
            <a:r>
              <a:rPr lang="en-US" dirty="0"/>
              <a:t> </a:t>
            </a:r>
            <a:r>
              <a:rPr lang="en-US" dirty="0" err="1"/>
              <a:t>alta</a:t>
            </a:r>
            <a:r>
              <a:rPr lang="en-US" dirty="0"/>
              <a:t> </a:t>
            </a:r>
            <a:r>
              <a:rPr lang="en-US" dirty="0" err="1"/>
              <a:t>até</a:t>
            </a:r>
            <a:r>
              <a:rPr lang="en-US" dirty="0"/>
              <a:t> </a:t>
            </a:r>
            <a:r>
              <a:rPr lang="en-US" dirty="0" err="1"/>
              <a:t>encontrar</a:t>
            </a:r>
            <a:r>
              <a:rPr lang="en-US" dirty="0"/>
              <a:t> o sensor de </a:t>
            </a:r>
            <a:r>
              <a:rPr lang="en-US" dirty="0" err="1"/>
              <a:t>posição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alta</a:t>
            </a:r>
            <a:r>
              <a:rPr lang="en-US" dirty="0"/>
              <a:t> (h),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então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desligar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motores</a:t>
            </a:r>
            <a:r>
              <a:rPr lang="en-US" dirty="0"/>
              <a:t> de </a:t>
            </a:r>
            <a:r>
              <a:rPr lang="en-US" dirty="0" err="1"/>
              <a:t>subida</a:t>
            </a:r>
            <a:r>
              <a:rPr lang="en-US" dirty="0"/>
              <a:t> da </a:t>
            </a:r>
            <a:r>
              <a:rPr lang="en-US" dirty="0" err="1"/>
              <a:t>broca</a:t>
            </a:r>
            <a:r>
              <a:rPr lang="en-US" dirty="0"/>
              <a:t>. </a:t>
            </a:r>
            <a:r>
              <a:rPr lang="en-US" dirty="0" err="1"/>
              <a:t>Considere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sáida</a:t>
            </a:r>
            <a:r>
              <a:rPr lang="en-US" dirty="0"/>
              <a:t> para </a:t>
            </a:r>
            <a:r>
              <a:rPr lang="en-US" dirty="0" err="1"/>
              <a:t>controlar</a:t>
            </a:r>
            <a:r>
              <a:rPr lang="en-US" dirty="0"/>
              <a:t> a </a:t>
            </a:r>
            <a:r>
              <a:rPr lang="en-US" dirty="0" err="1"/>
              <a:t>velocidad</a:t>
            </a:r>
            <a:r>
              <a:rPr lang="en-US" dirty="0"/>
              <a:t> (</a:t>
            </a:r>
            <a:r>
              <a:rPr lang="en-US" dirty="0" err="1"/>
              <a:t>alta</a:t>
            </a:r>
            <a:r>
              <a:rPr lang="en-US" dirty="0"/>
              <a:t> e </a:t>
            </a:r>
            <a:r>
              <a:rPr lang="en-US" dirty="0" err="1"/>
              <a:t>baixa</a:t>
            </a:r>
            <a:r>
              <a:rPr lang="en-US" dirty="0"/>
              <a:t>) e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saidas</a:t>
            </a:r>
            <a:r>
              <a:rPr lang="en-US" dirty="0"/>
              <a:t> para </a:t>
            </a:r>
            <a:r>
              <a:rPr lang="en-US" dirty="0" err="1"/>
              <a:t>controlar</a:t>
            </a:r>
            <a:r>
              <a:rPr lang="en-US" dirty="0"/>
              <a:t> o </a:t>
            </a:r>
            <a:r>
              <a:rPr lang="en-US" dirty="0" err="1"/>
              <a:t>snetido</a:t>
            </a:r>
            <a:r>
              <a:rPr lang="en-US" dirty="0"/>
              <a:t> de </a:t>
            </a:r>
            <a:r>
              <a:rPr lang="en-US" dirty="0" err="1"/>
              <a:t>deslocamento</a:t>
            </a:r>
            <a:r>
              <a:rPr lang="en-US" dirty="0"/>
              <a:t> (</a:t>
            </a:r>
            <a:r>
              <a:rPr lang="en-US" dirty="0" err="1"/>
              <a:t>sobe</a:t>
            </a:r>
            <a:r>
              <a:rPr lang="en-US" dirty="0"/>
              <a:t> e </a:t>
            </a:r>
            <a:r>
              <a:rPr lang="en-US" dirty="0" err="1"/>
              <a:t>desce</a:t>
            </a:r>
            <a:r>
              <a:rPr lang="en-US" dirty="0"/>
              <a:t>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26</a:t>
            </a:fld>
            <a:endParaRPr lang="pt-BR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902310BB-819E-4779-94B5-814ED5B9D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314" y="1101449"/>
            <a:ext cx="4571694" cy="449287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7314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51" y="2154268"/>
            <a:ext cx="1666111" cy="3637935"/>
          </a:xfrm>
        </p:spPr>
        <p:txBody>
          <a:bodyPr>
            <a:normAutofit/>
          </a:bodyPr>
          <a:lstStyle/>
          <a:p>
            <a:r>
              <a:rPr lang="en-US" dirty="0"/>
              <a:t>GRACEFT NIVEL 1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27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291E31F-9A8C-48C2-9300-4A5CB3B7B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762" y="1628800"/>
            <a:ext cx="7421237" cy="468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889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51" y="2154268"/>
            <a:ext cx="1666111" cy="3637935"/>
          </a:xfrm>
        </p:spPr>
        <p:txBody>
          <a:bodyPr>
            <a:normAutofit/>
          </a:bodyPr>
          <a:lstStyle/>
          <a:p>
            <a:r>
              <a:rPr lang="en-US" dirty="0"/>
              <a:t>TABELAS DE ASSOCIAÇÃO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28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058403B-2159-4EDC-9995-0A76B3781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505" y="2996952"/>
            <a:ext cx="7080780" cy="214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1523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51" y="2154268"/>
            <a:ext cx="1666111" cy="3637935"/>
          </a:xfrm>
        </p:spPr>
        <p:txBody>
          <a:bodyPr>
            <a:normAutofit/>
          </a:bodyPr>
          <a:lstStyle/>
          <a:p>
            <a:r>
              <a:rPr lang="en-US" dirty="0"/>
              <a:t>TABELAS DE ASSOCIAÇÃO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29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14AA9E7-FF33-41EA-AECD-D3554C7FB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2" y="1250900"/>
            <a:ext cx="6508554" cy="21781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95BB593-3D43-4DF7-8E23-E693D5E1D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752" y="4085660"/>
            <a:ext cx="6120680" cy="238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776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76DF7-4A81-45A0-BF1F-AD9DE4739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800" dirty="0"/>
              <a:t>Método de conversão de </a:t>
            </a:r>
            <a:r>
              <a:rPr lang="pt-BR" sz="2800" dirty="0" err="1"/>
              <a:t>Grafcet</a:t>
            </a:r>
            <a:r>
              <a:rPr lang="pt-BR" sz="2800" dirty="0"/>
              <a:t> em </a:t>
            </a:r>
            <a:r>
              <a:rPr lang="pt-BR" sz="2800" dirty="0" err="1"/>
              <a:t>ladder</a:t>
            </a:r>
            <a:br>
              <a:rPr lang="pt-BR" sz="2800" dirty="0"/>
            </a:br>
            <a:br>
              <a:rPr lang="pt-BR" sz="2800" dirty="0"/>
            </a:b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A3FFAAE-34DA-4258-A347-E576F3F4D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3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8A59F9A-A47F-4851-B7C2-E22EA21A824C}"/>
              </a:ext>
            </a:extLst>
          </p:cNvPr>
          <p:cNvSpPr txBox="1"/>
          <p:nvPr/>
        </p:nvSpPr>
        <p:spPr>
          <a:xfrm>
            <a:off x="2286000" y="1844824"/>
            <a:ext cx="523832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dirty="0"/>
              <a:t>Muito simples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dirty="0"/>
              <a:t>Confiável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dirty="0"/>
              <a:t>Utiliza instruções básicas disponíveis em qualquer CLP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dirty="0"/>
              <a:t>Pode ser utilizado como modelo para documentação do </a:t>
            </a:r>
            <a:r>
              <a:rPr lang="pt-BR" sz="2400" dirty="0" err="1"/>
              <a:t>sistema,uma</a:t>
            </a:r>
            <a:r>
              <a:rPr lang="pt-BR" sz="2400" dirty="0"/>
              <a:t> vez que é um método formal sistematizado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sz="2400" dirty="0"/>
              <a:t>Possibilita o trabalho em equipe de </a:t>
            </a:r>
            <a:r>
              <a:rPr lang="pt-BR" sz="2400" dirty="0" err="1"/>
              <a:t>desenvol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0536770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51" y="2154268"/>
            <a:ext cx="1666111" cy="3637935"/>
          </a:xfrm>
        </p:spPr>
        <p:txBody>
          <a:bodyPr>
            <a:normAutofit/>
          </a:bodyPr>
          <a:lstStyle/>
          <a:p>
            <a:r>
              <a:rPr lang="en-US" dirty="0"/>
              <a:t>TABELAS DE ASSOCIAÇÃO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30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C2E1D40-7AAE-4090-8A4C-EBAF536A9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3521" y="1688684"/>
            <a:ext cx="7053141" cy="186668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0525014-7775-4BB2-AA46-2F2D0F454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5718" y="4381712"/>
            <a:ext cx="7420944" cy="186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172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51" y="2154268"/>
            <a:ext cx="1666111" cy="3637935"/>
          </a:xfrm>
        </p:spPr>
        <p:txBody>
          <a:bodyPr>
            <a:normAutofit/>
          </a:bodyPr>
          <a:lstStyle/>
          <a:p>
            <a:r>
              <a:rPr lang="en-US" dirty="0"/>
              <a:t>GRAFCET NIVEL 2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31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7E36AB1-9B0E-4891-B24E-2794A9D94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7765" y="1844824"/>
            <a:ext cx="7344725" cy="492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5475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51" y="2154268"/>
            <a:ext cx="1666111" cy="3637935"/>
          </a:xfrm>
        </p:spPr>
        <p:txBody>
          <a:bodyPr>
            <a:normAutofit/>
          </a:bodyPr>
          <a:lstStyle/>
          <a:p>
            <a:r>
              <a:rPr lang="en-US" dirty="0"/>
              <a:t>LADDER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32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CA7AA35-3742-460E-96D2-92DF0E360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542" y="1497608"/>
            <a:ext cx="6913271" cy="497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409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57" y="431240"/>
            <a:ext cx="1666111" cy="3637935"/>
          </a:xfrm>
        </p:spPr>
        <p:txBody>
          <a:bodyPr>
            <a:normAutofit/>
          </a:bodyPr>
          <a:lstStyle/>
          <a:p>
            <a:r>
              <a:rPr lang="en-US" dirty="0"/>
              <a:t>LADDER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33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22DCAE-BE04-4083-A384-8C8971C69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42" y="1497608"/>
            <a:ext cx="8524568" cy="495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1761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57" y="431240"/>
            <a:ext cx="1666111" cy="3637935"/>
          </a:xfrm>
        </p:spPr>
        <p:txBody>
          <a:bodyPr>
            <a:normAutofit/>
          </a:bodyPr>
          <a:lstStyle/>
          <a:p>
            <a:r>
              <a:rPr lang="en-US" dirty="0"/>
              <a:t>LADDER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34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4D47B87-D7E2-40BE-8F83-114E376B3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269" y="1876786"/>
            <a:ext cx="3295461" cy="418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157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57" y="431240"/>
            <a:ext cx="1666111" cy="3637935"/>
          </a:xfrm>
        </p:spPr>
        <p:txBody>
          <a:bodyPr>
            <a:normAutofit/>
          </a:bodyPr>
          <a:lstStyle/>
          <a:p>
            <a:r>
              <a:rPr lang="en-US" dirty="0"/>
              <a:t>LADDER: SET (E0)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35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AF8F599-756F-48A5-86CE-6E5DF4B387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65834"/>
            <a:ext cx="9144000" cy="200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191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421" y="181897"/>
            <a:ext cx="4388343" cy="3637935"/>
          </a:xfrm>
        </p:spPr>
        <p:txBody>
          <a:bodyPr>
            <a:normAutofit/>
          </a:bodyPr>
          <a:lstStyle/>
          <a:p>
            <a:r>
              <a:rPr lang="en-US" dirty="0"/>
              <a:t>LADDER: SET (E0)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36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31F5F1-E284-4EE7-A7E8-E8AD22972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02" y="2247460"/>
            <a:ext cx="7918815" cy="400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5000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421" y="181897"/>
            <a:ext cx="4388343" cy="3637935"/>
          </a:xfrm>
        </p:spPr>
        <p:txBody>
          <a:bodyPr>
            <a:normAutofit/>
          </a:bodyPr>
          <a:lstStyle/>
          <a:p>
            <a:r>
              <a:rPr lang="en-US" dirty="0"/>
              <a:t>LADDER: SET (E0)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37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31F5F1-E284-4EE7-A7E8-E8AD22972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02" y="2247460"/>
            <a:ext cx="7918815" cy="400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710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421" y="181897"/>
            <a:ext cx="4388343" cy="3637935"/>
          </a:xfrm>
        </p:spPr>
        <p:txBody>
          <a:bodyPr>
            <a:normAutofit/>
          </a:bodyPr>
          <a:lstStyle/>
          <a:p>
            <a:r>
              <a:rPr lang="en-US" dirty="0"/>
              <a:t>LADDER: SET (E0)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38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D13C114-A627-47B2-A2D4-0407641BF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04" y="2730617"/>
            <a:ext cx="8112920" cy="245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1482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421" y="181897"/>
            <a:ext cx="4388343" cy="3637935"/>
          </a:xfrm>
        </p:spPr>
        <p:txBody>
          <a:bodyPr>
            <a:normAutofit/>
          </a:bodyPr>
          <a:lstStyle/>
          <a:p>
            <a:r>
              <a:rPr lang="en-US" dirty="0"/>
              <a:t>LADDER: SET (E0)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39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D13C114-A627-47B2-A2D4-0407641BF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04" y="2730617"/>
            <a:ext cx="8112920" cy="245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8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39CD70-6A8B-4AED-AC2D-E7709267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Sequencia de procedimentos para 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89450C-B665-4B7F-B835-C3EC566D8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sz="2400" b="0" i="0" u="none" strike="noStrike" baseline="0" dirty="0">
                <a:latin typeface="LiberationSerif"/>
              </a:rPr>
              <a:t>1.Graceft descritivo: Escrever cada etapa de operação em sequência e forneça uma identificação a cada uma.</a:t>
            </a:r>
          </a:p>
          <a:p>
            <a:r>
              <a:rPr lang="pt-BR" sz="2400" b="0" i="0" u="none" strike="noStrike" baseline="0" dirty="0">
                <a:latin typeface="LiberationSerif"/>
              </a:rPr>
              <a:t>2.Criação das tabelas de associações: Associa-se um bit de memoria auxiliar interna a cada transição e também um bit a cada etapa.</a:t>
            </a:r>
          </a:p>
          <a:p>
            <a:r>
              <a:rPr lang="pt-BR" sz="2400" b="0" i="0" u="none" strike="noStrike" baseline="0" dirty="0">
                <a:latin typeface="LiberationSerif"/>
              </a:rPr>
              <a:t>3.Graceft nível 2: Fornecer detalhes como nome e o endereço da saída do CLP.</a:t>
            </a:r>
          </a:p>
          <a:p>
            <a:r>
              <a:rPr lang="pt-BR" sz="2400" b="0" i="0" u="none" strike="noStrike" baseline="0" dirty="0">
                <a:latin typeface="LiberationSerif"/>
              </a:rPr>
              <a:t>4.Criação do programa </a:t>
            </a:r>
            <a:r>
              <a:rPr lang="pt-BR" sz="2400" b="0" i="0" u="none" strike="noStrike" baseline="0" dirty="0" err="1">
                <a:latin typeface="LiberationSerif"/>
              </a:rPr>
              <a:t>Ladder</a:t>
            </a:r>
            <a:r>
              <a:rPr lang="pt-BR" sz="2400" b="0" i="0" u="none" strike="noStrike" baseline="0" dirty="0">
                <a:latin typeface="LiberationSerif"/>
              </a:rPr>
              <a:t> a partir das equações das transições, etapa e ações.</a:t>
            </a:r>
          </a:p>
          <a:p>
            <a:endParaRPr lang="pt-BR" sz="1800" b="0" i="0" u="none" strike="noStrike" baseline="0" dirty="0">
              <a:latin typeface="LiberationSerif"/>
            </a:endParaRP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E8C9761-3E3C-4F4A-A385-F1EAA8BC0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02937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954F2B-9575-4DA5-8A42-BFEA34665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187" y="44245"/>
            <a:ext cx="8524568" cy="1453363"/>
          </a:xfrm>
        </p:spPr>
        <p:txBody>
          <a:bodyPr>
            <a:normAutofit/>
          </a:bodyPr>
          <a:lstStyle/>
          <a:p>
            <a:r>
              <a:rPr lang="pt-BR" dirty="0"/>
              <a:t>Exemplo: furadeira vertical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190E2CE-E56D-2F1F-436A-2AA0FCBB8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421" y="181897"/>
            <a:ext cx="4388343" cy="3637935"/>
          </a:xfrm>
        </p:spPr>
        <p:txBody>
          <a:bodyPr>
            <a:normAutofit/>
          </a:bodyPr>
          <a:lstStyle/>
          <a:p>
            <a:r>
              <a:rPr lang="en-US" dirty="0"/>
              <a:t>LADDER: SET (E0)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0E494F9-FD4A-465F-B34D-62253013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99545" y="5870575"/>
            <a:ext cx="413375" cy="3778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3034070-DF4D-47B3-9DA5-0F1F89D31949}" type="slidenum">
              <a:rPr lang="pt-BR" smtClean="0"/>
              <a:pPr>
                <a:spcAft>
                  <a:spcPts val="600"/>
                </a:spcAft>
              </a:pPr>
              <a:t>40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565709C-6A85-41F3-B4E6-D378ECA3C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942730"/>
            <a:ext cx="7056784" cy="422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391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B217BE-2792-4BE5-A58B-CB0F50E3C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TAREFA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23A4582F-C676-4E5F-B822-5BDB4372F5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724" y="2247381"/>
            <a:ext cx="7158876" cy="3649662"/>
          </a:xfr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C857E75-6EB5-442D-8BD4-2B7B7E842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41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659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39CD70-6A8B-4AED-AC2D-E7709267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Sequencia de procedimentos para 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89450C-B665-4B7F-B835-C3EC566D8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latin typeface="LiberationSerif"/>
              </a:rPr>
              <a:t>SEÇÕES DO PROGRAMA:</a:t>
            </a:r>
            <a:endParaRPr lang="pt-BR" sz="2400" b="0" i="0" u="none" strike="noStrike" baseline="0" dirty="0">
              <a:latin typeface="LiberationSerif"/>
            </a:endParaRPr>
          </a:p>
          <a:p>
            <a:r>
              <a:rPr lang="pt-BR" sz="1800" b="0" i="0" u="none" strike="noStrike" baseline="0" dirty="0">
                <a:latin typeface="LiberationSerif"/>
              </a:rPr>
              <a:t>1. Ativação da etapa inicial (</a:t>
            </a:r>
            <a:r>
              <a:rPr lang="pt-BR" sz="1800" b="0" i="0" u="none" strike="noStrike" baseline="0" dirty="0" err="1">
                <a:latin typeface="LiberationSerif"/>
              </a:rPr>
              <a:t>first</a:t>
            </a:r>
            <a:r>
              <a:rPr lang="pt-BR" sz="1800" b="0" i="0" u="none" strike="noStrike" baseline="0" dirty="0">
                <a:latin typeface="LiberationSerif"/>
              </a:rPr>
              <a:t> </a:t>
            </a:r>
            <a:r>
              <a:rPr lang="pt-BR" sz="1800" b="0" i="0" u="none" strike="noStrike" baseline="0" dirty="0" err="1">
                <a:latin typeface="LiberationSerif"/>
              </a:rPr>
              <a:t>scan</a:t>
            </a:r>
            <a:r>
              <a:rPr lang="pt-BR" sz="1800" b="0" i="0" u="none" strike="noStrike" baseline="0" dirty="0">
                <a:latin typeface="LiberationSerif"/>
              </a:rPr>
              <a:t>).</a:t>
            </a:r>
          </a:p>
          <a:p>
            <a:r>
              <a:rPr lang="pt-BR" dirty="0">
                <a:latin typeface="LiberationSerif"/>
              </a:rPr>
              <a:t>2. Detecção de bordas.</a:t>
            </a:r>
          </a:p>
          <a:p>
            <a:r>
              <a:rPr lang="pt-BR" sz="1800" b="0" i="0" u="none" strike="noStrike" baseline="0" dirty="0">
                <a:latin typeface="LiberationSerif"/>
              </a:rPr>
              <a:t>3. Equações das transições.</a:t>
            </a:r>
          </a:p>
          <a:p>
            <a:r>
              <a:rPr lang="pt-BR" dirty="0">
                <a:latin typeface="LiberationSerif"/>
              </a:rPr>
              <a:t>4. Desativação/ativação das </a:t>
            </a:r>
            <a:r>
              <a:rPr lang="pt-BR" dirty="0" err="1">
                <a:latin typeface="LiberationSerif"/>
              </a:rPr>
              <a:t>etapasás</a:t>
            </a:r>
            <a:endParaRPr lang="pt-BR" dirty="0">
              <a:latin typeface="LiberationSerif"/>
            </a:endParaRPr>
          </a:p>
          <a:p>
            <a:r>
              <a:rPr lang="pt-BR" dirty="0">
                <a:latin typeface="LiberationSerif"/>
              </a:rPr>
              <a:t>5. Ativação das ações associadas as etapas</a:t>
            </a:r>
            <a:r>
              <a:rPr lang="pt-BR" sz="1800" b="0" i="0" u="none" strike="noStrike" baseline="0" dirty="0">
                <a:latin typeface="LiberationSerif"/>
              </a:rPr>
              <a:t> 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E8C9761-3E3C-4F4A-A385-F1EAA8BC0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9254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8D00B7-F360-418B-A013-B3DE24349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CE65B0-44DC-4DBF-991F-C10154754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331" y="1823525"/>
            <a:ext cx="7772400" cy="3649133"/>
          </a:xfrm>
        </p:spPr>
        <p:txBody>
          <a:bodyPr>
            <a:normAutofit fontScale="62500" lnSpcReduction="20000"/>
          </a:bodyPr>
          <a:lstStyle/>
          <a:p>
            <a:r>
              <a:rPr lang="pt-BR" dirty="0"/>
              <a:t>Ativa nível lógica 1</a:t>
            </a:r>
          </a:p>
          <a:p>
            <a:r>
              <a:rPr lang="pt-BR" dirty="0"/>
              <a:t>Inativa nível lógico 0</a:t>
            </a:r>
          </a:p>
          <a:p>
            <a:endParaRPr lang="pt-BR" dirty="0"/>
          </a:p>
          <a:p>
            <a:r>
              <a:rPr lang="pt-BR" dirty="0"/>
              <a:t>Exemplo:</a:t>
            </a:r>
          </a:p>
          <a:p>
            <a:r>
              <a:rPr lang="pt-BR" dirty="0" err="1"/>
              <a:t>Creamos</a:t>
            </a:r>
            <a:r>
              <a:rPr lang="pt-BR" dirty="0"/>
              <a:t> três variáveis lógicas</a:t>
            </a:r>
          </a:p>
          <a:p>
            <a:r>
              <a:rPr lang="pt-BR" dirty="0"/>
              <a:t>X10,X15 e X20</a:t>
            </a:r>
          </a:p>
          <a:p>
            <a:r>
              <a:rPr lang="pt-BR" dirty="0"/>
              <a:t>XI=1 ETAPA ATIVA (I=10 OU 15 OU 20)</a:t>
            </a:r>
          </a:p>
          <a:p>
            <a:r>
              <a:rPr lang="pt-BR" dirty="0"/>
              <a:t>Cada etapa corresponde a um bit de memoria, no CLP da</a:t>
            </a:r>
          </a:p>
          <a:p>
            <a:r>
              <a:rPr lang="pt-BR" dirty="0"/>
              <a:t>Allen-</a:t>
            </a:r>
            <a:r>
              <a:rPr lang="pt-BR" dirty="0" err="1"/>
              <a:t>Braklley</a:t>
            </a:r>
            <a:r>
              <a:rPr lang="pt-BR" dirty="0"/>
              <a:t> (</a:t>
            </a:r>
            <a:r>
              <a:rPr lang="pt-BR" dirty="0" err="1"/>
              <a:t>Rslogic</a:t>
            </a:r>
            <a:r>
              <a:rPr lang="pt-BR" dirty="0"/>
              <a:t> 500):</a:t>
            </a:r>
          </a:p>
          <a:p>
            <a:r>
              <a:rPr lang="pt-BR" dirty="0"/>
              <a:t>B3.0/0 =X10</a:t>
            </a:r>
          </a:p>
          <a:p>
            <a:r>
              <a:rPr lang="pt-BR" dirty="0"/>
              <a:t>B3.0/0 =X15</a:t>
            </a:r>
          </a:p>
          <a:p>
            <a:endParaRPr lang="pt-BR" dirty="0"/>
          </a:p>
          <a:p>
            <a:r>
              <a:rPr lang="pt-BR" dirty="0"/>
              <a:t>B3.0/0 =X20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D6A1518-0F30-4400-817D-73BFDA79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6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8EF61E7-9CB6-410E-8C35-E54376E4E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093" y="1823525"/>
            <a:ext cx="1666520" cy="303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57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8D00B7-F360-418B-A013-B3DE24349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CE65B0-44DC-4DBF-991F-C10154754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632" y="2266968"/>
            <a:ext cx="7772400" cy="3649133"/>
          </a:xfrm>
        </p:spPr>
        <p:txBody>
          <a:bodyPr>
            <a:normAutofit/>
          </a:bodyPr>
          <a:lstStyle/>
          <a:p>
            <a:r>
              <a:rPr lang="pt-BR" dirty="0"/>
              <a:t>Para </a:t>
            </a:r>
            <a:r>
              <a:rPr lang="pt-BR" dirty="0" err="1"/>
              <a:t>Zelio</a:t>
            </a:r>
            <a:r>
              <a:rPr lang="pt-BR" dirty="0"/>
              <a:t> </a:t>
            </a:r>
            <a:r>
              <a:rPr lang="pt-BR" dirty="0" err="1"/>
              <a:t>Fost</a:t>
            </a:r>
            <a:r>
              <a:rPr lang="pt-BR" dirty="0"/>
              <a:t> poderia ser:</a:t>
            </a:r>
          </a:p>
          <a:p>
            <a:r>
              <a:rPr lang="pt-BR" dirty="0"/>
              <a:t>M1 =X10</a:t>
            </a:r>
          </a:p>
          <a:p>
            <a:r>
              <a:rPr lang="pt-BR" dirty="0"/>
              <a:t>M2=X15</a:t>
            </a:r>
          </a:p>
          <a:p>
            <a:r>
              <a:rPr lang="pt-BR" dirty="0"/>
              <a:t>M3=X20</a:t>
            </a:r>
          </a:p>
          <a:p>
            <a:r>
              <a:rPr lang="pt-BR" dirty="0"/>
              <a:t>Para Siemens poderia ser:</a:t>
            </a:r>
          </a:p>
          <a:p>
            <a:r>
              <a:rPr lang="pt-BR" dirty="0"/>
              <a:t>M0.1 =X10</a:t>
            </a:r>
          </a:p>
          <a:p>
            <a:r>
              <a:rPr lang="pt-BR" dirty="0"/>
              <a:t>M0.2=X15</a:t>
            </a:r>
          </a:p>
          <a:p>
            <a:r>
              <a:rPr lang="pt-BR" dirty="0"/>
              <a:t>M0.3=X20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D6A1518-0F30-4400-817D-73BFDA79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7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8EF61E7-9CB6-410E-8C35-E54376E4E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565" y="2065868"/>
            <a:ext cx="1666520" cy="303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749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C1DE61-EE87-42D6-B4D8-4B2C45F2F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inicial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30CC32-F47E-4AE4-821A-785855F6C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20" y="1337734"/>
            <a:ext cx="7772400" cy="3649133"/>
          </a:xfrm>
        </p:spPr>
        <p:txBody>
          <a:bodyPr/>
          <a:lstStyle/>
          <a:p>
            <a:r>
              <a:rPr lang="pt-BR" dirty="0"/>
              <a:t>Etapa que fica ativa quando o sistema é ligado.</a:t>
            </a:r>
          </a:p>
          <a:p>
            <a:r>
              <a:rPr lang="pt-BR" dirty="0"/>
              <a:t>SIEMENS S7-200 o bit SM0.1 (FIRST SCAN)</a:t>
            </a:r>
          </a:p>
          <a:p>
            <a:r>
              <a:rPr lang="pt-BR" dirty="0"/>
              <a:t>MICROLOGIX (Allen Bradley) o bit S1:15 (FIRST PASS)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CASO O CLP NÃO DISPONHA PODE SE IMPLENTAR: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CDBF12-2D1F-4BD9-865A-A69256812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8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753CB99-DF7B-4339-ADCA-DAC9832DD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936" y="4197428"/>
            <a:ext cx="7007696" cy="226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249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C1DE61-EE87-42D6-B4D8-4B2C45F2F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inicial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30CC32-F47E-4AE4-821A-785855F6C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20" y="1337734"/>
            <a:ext cx="7772400" cy="3649133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M1 E M2  inicialmente em 0. No primeiro ciclo o contacto normalmente fechado de M2 permite que M1 seja ativado. Ao final do </a:t>
            </a:r>
            <a:r>
              <a:rPr lang="pt-BR" dirty="0" err="1"/>
              <a:t>primeirio</a:t>
            </a:r>
            <a:r>
              <a:rPr lang="pt-BR" dirty="0"/>
              <a:t> ciclo M1 e M2 estão ativadas.</a:t>
            </a:r>
          </a:p>
          <a:p>
            <a:pPr marL="0" indent="0">
              <a:buNone/>
            </a:pPr>
            <a:r>
              <a:rPr lang="pt-BR" dirty="0"/>
              <a:t>No segundo ciclo  o contato da bobina auxiliar de M2 fica aberto e desliga a bobina M1, a bobina M2 fica ativa enquanto o CLP estiver ligado.  </a:t>
            </a:r>
          </a:p>
          <a:p>
            <a:pPr marL="0" indent="0">
              <a:buNone/>
            </a:pPr>
            <a:r>
              <a:rPr lang="pt-BR" dirty="0"/>
              <a:t>Somente no  primeiro ciclo de varredura M1 fica ativo, sendo o bit sinalizador de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scan</a:t>
            </a:r>
            <a:r>
              <a:rPr lang="pt-BR" dirty="0"/>
              <a:t>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CDBF12-2D1F-4BD9-865A-A69256812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4070-DF4D-47B3-9DA5-0F1F89D31949}" type="slidenum">
              <a:rPr lang="pt-BR" smtClean="0"/>
              <a:t>9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753CB99-DF7B-4339-ADCA-DAC9832DD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152" y="4295852"/>
            <a:ext cx="7007696" cy="2265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310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2064</TotalTime>
  <Words>1065</Words>
  <Application>Microsoft Office PowerPoint</Application>
  <PresentationFormat>Apresentação na tela (4:3)</PresentationFormat>
  <Paragraphs>182</Paragraphs>
  <Slides>41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LiberationSerif</vt:lpstr>
      <vt:lpstr>Celestial</vt:lpstr>
      <vt:lpstr>AUTOMAÇÃO INDUSTRIAL</vt:lpstr>
      <vt:lpstr>GRACEFT</vt:lpstr>
      <vt:lpstr>Método de conversão de Grafcet em ladder  </vt:lpstr>
      <vt:lpstr>Sequencia de procedimentos para o projeto</vt:lpstr>
      <vt:lpstr>Sequencia de procedimentos para o projeto</vt:lpstr>
      <vt:lpstr>etapas</vt:lpstr>
      <vt:lpstr>etapas</vt:lpstr>
      <vt:lpstr>Etapa inicial</vt:lpstr>
      <vt:lpstr>Etapa inicial</vt:lpstr>
      <vt:lpstr>Etapa inicial</vt:lpstr>
      <vt:lpstr>TRANSIÇÕES</vt:lpstr>
      <vt:lpstr>TRANSIÇÕES</vt:lpstr>
      <vt:lpstr>TRANSIÇÕES</vt:lpstr>
      <vt:lpstr>Sequencias simples</vt:lpstr>
      <vt:lpstr>Divergência e </vt:lpstr>
      <vt:lpstr>Divergência e convergência </vt:lpstr>
      <vt:lpstr>Divergência or</vt:lpstr>
      <vt:lpstr>Convergência or</vt:lpstr>
      <vt:lpstr>acões</vt:lpstr>
      <vt:lpstr>acões</vt:lpstr>
      <vt:lpstr>acões</vt:lpstr>
      <vt:lpstr>acões</vt:lpstr>
      <vt:lpstr>acões</vt:lpstr>
      <vt:lpstr>acões</vt:lpstr>
      <vt:lpstr>acões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Exemplo: furadeira vertical</vt:lpstr>
      <vt:lpstr>TAREFA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de Controle I</dc:title>
  <dc:creator>LESLYE</dc:creator>
  <cp:lastModifiedBy>Leslye Estefania Castro Eras</cp:lastModifiedBy>
  <cp:revision>25</cp:revision>
  <dcterms:created xsi:type="dcterms:W3CDTF">2019-08-19T11:50:05Z</dcterms:created>
  <dcterms:modified xsi:type="dcterms:W3CDTF">2022-03-23T15:20:06Z</dcterms:modified>
</cp:coreProperties>
</file>

<file path=docProps/thumbnail.jpeg>
</file>